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</p:sldMasterIdLst>
  <p:notesMasterIdLst>
    <p:notesMasterId r:id="rId24"/>
  </p:notesMasterIdLst>
  <p:sldIdLst>
    <p:sldId id="263" r:id="rId5"/>
    <p:sldId id="264" r:id="rId6"/>
    <p:sldId id="265" r:id="rId7"/>
    <p:sldId id="266" r:id="rId8"/>
    <p:sldId id="267" r:id="rId9"/>
    <p:sldId id="268" r:id="rId10"/>
    <p:sldId id="269" r:id="rId11"/>
    <p:sldId id="270" r:id="rId12"/>
    <p:sldId id="271" r:id="rId13"/>
    <p:sldId id="294" r:id="rId14"/>
    <p:sldId id="295" r:id="rId15"/>
    <p:sldId id="296" r:id="rId16"/>
    <p:sldId id="297" r:id="rId17"/>
    <p:sldId id="276" r:id="rId18"/>
    <p:sldId id="298" r:id="rId19"/>
    <p:sldId id="299" r:id="rId20"/>
    <p:sldId id="300" r:id="rId21"/>
    <p:sldId id="301" r:id="rId22"/>
    <p:sldId id="302" r:id="rId23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67" userDrawn="1">
          <p15:clr>
            <a:srgbClr val="A4A3A4"/>
          </p15:clr>
        </p15:guide>
        <p15:guide id="2" pos="5397" userDrawn="1">
          <p15:clr>
            <a:srgbClr val="A4A3A4"/>
          </p15:clr>
        </p15:guide>
        <p15:guide id="3" orient="horz" pos="894" userDrawn="1">
          <p15:clr>
            <a:srgbClr val="A4A3A4"/>
          </p15:clr>
        </p15:guide>
        <p15:guide id="4" pos="2880" userDrawn="1">
          <p15:clr>
            <a:srgbClr val="A4A3A4"/>
          </p15:clr>
        </p15:guide>
        <p15:guide id="5" orient="horz" pos="1620" userDrawn="1">
          <p15:clr>
            <a:srgbClr val="A4A3A4"/>
          </p15:clr>
        </p15:guide>
        <p15:guide id="6" pos="272" userDrawn="1">
          <p15:clr>
            <a:srgbClr val="A4A3A4"/>
          </p15:clr>
        </p15:guide>
        <p15:guide id="7" orient="horz" pos="2777" userDrawn="1">
          <p15:clr>
            <a:srgbClr val="A4A3A4"/>
          </p15:clr>
        </p15:guide>
        <p15:guide id="8" pos="340" userDrawn="1">
          <p15:clr>
            <a:srgbClr val="A4A3A4"/>
          </p15:clr>
        </p15:guide>
        <p15:guide id="9" pos="2980" userDrawn="1">
          <p15:clr>
            <a:srgbClr val="A4A3A4"/>
          </p15:clr>
        </p15:guide>
        <p15:guide id="10" pos="2789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aho Shinohara" initials="KS" lastIdx="3" clrIdx="0">
    <p:extLst>
      <p:ext uri="{19B8F6BF-5375-455C-9EA6-DF929625EA0E}">
        <p15:presenceInfo xmlns:p15="http://schemas.microsoft.com/office/powerpoint/2012/main" userId="S::kaho.shinohara@paralympic.org::7f422c79-a823-46e2-bb37-78032b570610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E334E"/>
    <a:srgbClr val="91004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AD2B9AE-03DD-68D8-F4B2-37F3A00AC223}" v="33" dt="2025-02-19T18:34:25.484"/>
    <p1510:client id="{F9C5D58B-F927-54DA-F0FD-A1790C9F5076}" v="13" dt="2025-02-19T11:34:07.69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006"/>
    <p:restoredTop sz="94521"/>
  </p:normalViewPr>
  <p:slideViewPr>
    <p:cSldViewPr snapToGrid="0" snapToObjects="1">
      <p:cViewPr varScale="1">
        <p:scale>
          <a:sx n="119" d="100"/>
          <a:sy n="119" d="100"/>
        </p:scale>
        <p:origin x="586" y="91"/>
      </p:cViewPr>
      <p:guideLst>
        <p:guide orient="horz" pos="667"/>
        <p:guide pos="5397"/>
        <p:guide orient="horz" pos="894"/>
        <p:guide pos="2880"/>
        <p:guide orient="horz" pos="1620"/>
        <p:guide pos="272"/>
        <p:guide orient="horz" pos="2777"/>
        <p:guide pos="340"/>
        <p:guide pos="2980"/>
        <p:guide pos="2789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commentAuthors" Target="commentAuthor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viewProps" Target="viewProps.xml"/><Relationship Id="rId30" Type="http://schemas.microsoft.com/office/2015/10/relationships/revisionInfo" Target="revisionInfo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4F2608C-5DCC-E74C-A2A9-CC9B2629E94A}" type="datetimeFigureOut">
              <a:rPr lang="en-US" smtClean="0"/>
              <a:t>7/28/2025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982C56-D078-2D4A-9C06-08745FC5C502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64663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playlist?list=PL6CBAXPeBajmZxy_8SXmqJrJFudmAmMuZ" TargetMode="External"/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dirty="0"/>
              <a:t>Per una breve introduzione </a:t>
            </a:r>
            <a:r>
              <a:rPr lang="it-IT" baseline="0" dirty="0"/>
              <a:t>al Movimento Paralimpico e ai valori Paralimpici, guardare i video indicati di seguito</a:t>
            </a:r>
            <a:r>
              <a:rPr lang="it-IT" dirty="0"/>
              <a:t>, </a:t>
            </a:r>
            <a:r>
              <a:rPr lang="it-IT" sz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disponibili nella playlist </a:t>
            </a:r>
            <a:r>
              <a:rPr lang="it-IT" sz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I’m</a:t>
            </a:r>
            <a:r>
              <a:rPr lang="it-IT" sz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POSSIBLE dell’IPC su YouTube (</a:t>
            </a:r>
            <a:r>
              <a:rPr lang="it-IT" sz="1200" u="sng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https://www.youtube.com/</a:t>
            </a:r>
            <a:r>
              <a:rPr lang="it-IT" sz="1200" u="sng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playlist?list</a:t>
            </a:r>
            <a:r>
              <a:rPr lang="it-IT" sz="1200" u="sng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=PL6CBAXPeBajmZxy_8SXmqJrJFudmAmMuZ</a:t>
            </a:r>
            <a:r>
              <a:rPr lang="it-IT" sz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). </a:t>
            </a:r>
          </a:p>
          <a:p>
            <a:endParaRPr lang="en-GB" baseline="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it-IT" sz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‘Introduzione al Movimento Paralimpico’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it-IT" sz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‘I valori Paralimpici’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982C56-D078-2D4A-9C06-08745FC5C50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039558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982C56-D078-2D4A-9C06-08745FC5C502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049164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982C56-D078-2D4A-9C06-08745FC5C502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247199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800"/>
              <a:t>© Para sports photo; © Francois Nel/Getty Images; © Guang Niu/Getty Images; © Harry Engels/Getty Images; © Andrea Carloni; © Atsushi Tomura/Getty Images per Tokyo 2020; © Scott Heavey/Getty Images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982C56-D078-2D4A-9C06-08745FC5C502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98673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982C56-D078-2D4A-9C06-08745FC5C502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70800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982C56-D078-2D4A-9C06-08745FC5C502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5949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982C56-D078-2D4A-9C06-08745FC5C502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12998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982C56-D078-2D4A-9C06-08745FC5C50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558829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982C56-D078-2D4A-9C06-08745FC5C502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602995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982C56-D078-2D4A-9C06-08745FC5C502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307345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982C56-D078-2D4A-9C06-08745FC5C502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981710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982C56-D078-2D4A-9C06-08745FC5C502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2793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761A4E13-D161-FC47-BE6F-86D00318D63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4943"/>
            <a:ext cx="9144000" cy="5143500"/>
          </a:xfrm>
          <a:prstGeom prst="rect">
            <a:avLst/>
          </a:prstGeom>
        </p:spPr>
      </p:pic>
      <p:sp>
        <p:nvSpPr>
          <p:cNvPr id="21" name="Picture Placeholder 20">
            <a:extLst>
              <a:ext uri="{FF2B5EF4-FFF2-40B4-BE49-F238E27FC236}">
                <a16:creationId xmlns:a16="http://schemas.microsoft.com/office/drawing/2014/main" id="{DC18005B-7998-C54A-BAD2-9C0DC9E26CB9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0" y="2698750"/>
            <a:ext cx="9144000" cy="244475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en-US" dirty="0"/>
              <a:t>Click to insert picture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A666B520-72E6-1F48-851C-0DBC3B21989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14819" y="342435"/>
            <a:ext cx="1684948" cy="192360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>
            <a:lvl1pPr marL="0" indent="0" algn="r">
              <a:lnSpc>
                <a:spcPts val="1500"/>
              </a:lnSpc>
              <a:spcBef>
                <a:spcPts val="0"/>
              </a:spcBef>
              <a:spcAft>
                <a:spcPts val="750"/>
              </a:spcAft>
              <a:buFontTx/>
              <a:buNone/>
              <a:defRPr sz="1300" b="1" i="0" cap="all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FontTx/>
              <a:buNone/>
              <a:defRPr sz="1200" b="1" i="0">
                <a:latin typeface="Hero New Super" panose="02000500000000000000" pitchFamily="2" charset="0"/>
              </a:defRPr>
            </a:lvl2pPr>
            <a:lvl3pPr marL="685800" indent="0">
              <a:buFontTx/>
              <a:buNone/>
              <a:defRPr sz="1200" b="1" i="0">
                <a:latin typeface="Hero New Super" panose="02000500000000000000" pitchFamily="2" charset="0"/>
              </a:defRPr>
            </a:lvl3pPr>
            <a:lvl4pPr marL="1028700" indent="0">
              <a:buFontTx/>
              <a:buNone/>
              <a:defRPr sz="1200" b="1" i="0">
                <a:latin typeface="Hero New Super" panose="02000500000000000000" pitchFamily="2" charset="0"/>
              </a:defRPr>
            </a:lvl4pPr>
            <a:lvl5pPr marL="1371600" indent="0">
              <a:buFontTx/>
              <a:buNone/>
              <a:defRPr sz="1200" b="1" i="0">
                <a:latin typeface="Hero New Super" panose="02000500000000000000" pitchFamily="2" charset="0"/>
              </a:defRPr>
            </a:lvl5pPr>
          </a:lstStyle>
          <a:p>
            <a:pPr lvl="0"/>
            <a:r>
              <a:rPr lang="en-GB" dirty="0"/>
              <a:t>CLICK TO EDIT TEXT</a:t>
            </a:r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2F7A6955-E8ED-5F41-B56D-4CBEA4FFA87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831292" y="517711"/>
            <a:ext cx="1768475" cy="357084"/>
          </a:xfrm>
          <a:prstGeom prst="rect">
            <a:avLst/>
          </a:prstGeom>
        </p:spPr>
        <p:txBody>
          <a:bodyPr wrap="none" lIns="0" tIns="0" rIns="0" bIns="0"/>
          <a:lstStyle>
            <a:lvl1pPr marL="0" indent="0" algn="r">
              <a:lnSpc>
                <a:spcPts val="1200"/>
              </a:lnSpc>
              <a:spcBef>
                <a:spcPts val="0"/>
              </a:spcBef>
              <a:spcAft>
                <a:spcPts val="750"/>
              </a:spcAft>
              <a:buFontTx/>
              <a:buNone/>
              <a:defRPr lang="en-GB" sz="1000" baseline="0" smtClean="0">
                <a:solidFill>
                  <a:schemeClr val="bg1"/>
                </a:solidFill>
                <a:effectLst/>
                <a:latin typeface="Arial" panose="020B0604020202020204" pitchFamily="34" charset="0"/>
              </a:defRPr>
            </a:lvl1pPr>
            <a:lvl2pPr marL="342900" indent="0">
              <a:buFontTx/>
              <a:buNone/>
              <a:defRPr sz="1200" b="1" i="0">
                <a:latin typeface="Hero New Super" panose="02000500000000000000" pitchFamily="2" charset="0"/>
              </a:defRPr>
            </a:lvl2pPr>
            <a:lvl3pPr marL="685800" indent="0">
              <a:buFontTx/>
              <a:buNone/>
              <a:defRPr sz="1200" b="1" i="0">
                <a:latin typeface="Hero New Super" panose="02000500000000000000" pitchFamily="2" charset="0"/>
              </a:defRPr>
            </a:lvl3pPr>
            <a:lvl4pPr marL="1028700" indent="0">
              <a:buFontTx/>
              <a:buNone/>
              <a:defRPr sz="1200" b="1" i="0">
                <a:latin typeface="Hero New Super" panose="02000500000000000000" pitchFamily="2" charset="0"/>
              </a:defRPr>
            </a:lvl4pPr>
            <a:lvl5pPr marL="1371600" indent="0">
              <a:buFontTx/>
              <a:buNone/>
              <a:defRPr sz="1200" b="1" i="0">
                <a:latin typeface="Hero New Super" panose="02000500000000000000" pitchFamily="2" charset="0"/>
              </a:defRPr>
            </a:lvl5pPr>
          </a:lstStyle>
          <a:p>
            <a:r>
              <a:rPr lang="en-GB" dirty="0">
                <a:solidFill>
                  <a:srgbClr val="FFFFFF"/>
                </a:solidFill>
                <a:effectLst/>
                <a:latin typeface="Arial" panose="020B0604020202020204" pitchFamily="34" charset="0"/>
              </a:rPr>
              <a:t>Click to edit text</a:t>
            </a:r>
          </a:p>
        </p:txBody>
      </p:sp>
      <p:sp>
        <p:nvSpPr>
          <p:cNvPr id="16" name="Text Placeholder 11">
            <a:extLst>
              <a:ext uri="{FF2B5EF4-FFF2-40B4-BE49-F238E27FC236}">
                <a16:creationId xmlns:a16="http://schemas.microsoft.com/office/drawing/2014/main" id="{3E0EEE3C-9095-2247-8FB1-6EC30D33BF6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914819" y="4475564"/>
            <a:ext cx="1684948" cy="192360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>
            <a:lvl1pPr marL="0" indent="0" algn="r">
              <a:lnSpc>
                <a:spcPts val="1500"/>
              </a:lnSpc>
              <a:spcBef>
                <a:spcPts val="0"/>
              </a:spcBef>
              <a:spcAft>
                <a:spcPts val="750"/>
              </a:spcAft>
              <a:buFontTx/>
              <a:buNone/>
              <a:defRPr sz="1300" b="1" i="0" cap="all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FontTx/>
              <a:buNone/>
              <a:defRPr sz="1200" b="1" i="0">
                <a:latin typeface="Hero New Super" panose="02000500000000000000" pitchFamily="2" charset="0"/>
              </a:defRPr>
            </a:lvl2pPr>
            <a:lvl3pPr marL="685800" indent="0">
              <a:buFontTx/>
              <a:buNone/>
              <a:defRPr sz="1200" b="1" i="0">
                <a:latin typeface="Hero New Super" panose="02000500000000000000" pitchFamily="2" charset="0"/>
              </a:defRPr>
            </a:lvl3pPr>
            <a:lvl4pPr marL="1028700" indent="0">
              <a:buFontTx/>
              <a:buNone/>
              <a:defRPr sz="1200" b="1" i="0">
                <a:latin typeface="Hero New Super" panose="02000500000000000000" pitchFamily="2" charset="0"/>
              </a:defRPr>
            </a:lvl4pPr>
            <a:lvl5pPr marL="1371600" indent="0">
              <a:buFontTx/>
              <a:buNone/>
              <a:defRPr sz="1200" b="1" i="0">
                <a:latin typeface="Hero New Super" panose="02000500000000000000" pitchFamily="2" charset="0"/>
              </a:defRPr>
            </a:lvl5pPr>
          </a:lstStyle>
          <a:p>
            <a:pPr lvl="0"/>
            <a:r>
              <a:rPr lang="en-GB" dirty="0"/>
              <a:t>Click to Edit Text</a:t>
            </a:r>
            <a:endParaRPr lang="en-US" dirty="0"/>
          </a:p>
        </p:txBody>
      </p:sp>
      <p:sp>
        <p:nvSpPr>
          <p:cNvPr id="17" name="Text Placeholder 11">
            <a:extLst>
              <a:ext uri="{FF2B5EF4-FFF2-40B4-BE49-F238E27FC236}">
                <a16:creationId xmlns:a16="http://schemas.microsoft.com/office/drawing/2014/main" id="{3827ECD0-54BC-D843-94EB-363C861F4B1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943095" y="4702477"/>
            <a:ext cx="1656672" cy="153888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>
            <a:lvl1pPr marL="0" indent="0" algn="r">
              <a:lnSpc>
                <a:spcPts val="1200"/>
              </a:lnSpc>
              <a:spcBef>
                <a:spcPts val="0"/>
              </a:spcBef>
              <a:spcAft>
                <a:spcPts val="750"/>
              </a:spcAft>
              <a:buFontTx/>
              <a:buNone/>
              <a:defRPr lang="en-GB" sz="1300" cap="all" baseline="0" smtClean="0">
                <a:solidFill>
                  <a:schemeClr val="bg1"/>
                </a:solidFill>
                <a:effectLst/>
                <a:latin typeface="Arial" panose="020B0604020202020204" pitchFamily="34" charset="0"/>
              </a:defRPr>
            </a:lvl1pPr>
            <a:lvl2pPr marL="342900" indent="0">
              <a:buFontTx/>
              <a:buNone/>
              <a:defRPr sz="1200" b="1" i="0">
                <a:latin typeface="Hero New Super" panose="02000500000000000000" pitchFamily="2" charset="0"/>
              </a:defRPr>
            </a:lvl2pPr>
            <a:lvl3pPr marL="685800" indent="0">
              <a:buFontTx/>
              <a:buNone/>
              <a:defRPr sz="1200" b="1" i="0">
                <a:latin typeface="Hero New Super" panose="02000500000000000000" pitchFamily="2" charset="0"/>
              </a:defRPr>
            </a:lvl3pPr>
            <a:lvl4pPr marL="1028700" indent="0">
              <a:buFontTx/>
              <a:buNone/>
              <a:defRPr sz="1200" b="1" i="0">
                <a:latin typeface="Hero New Super" panose="02000500000000000000" pitchFamily="2" charset="0"/>
              </a:defRPr>
            </a:lvl4pPr>
            <a:lvl5pPr marL="1371600" indent="0">
              <a:buFontTx/>
              <a:buNone/>
              <a:defRPr sz="1200" b="1" i="0">
                <a:latin typeface="Hero New Super" panose="02000500000000000000" pitchFamily="2" charset="0"/>
              </a:defRPr>
            </a:lvl5pPr>
          </a:lstStyle>
          <a:p>
            <a:r>
              <a:rPr lang="en-GB" dirty="0">
                <a:solidFill>
                  <a:srgbClr val="FFFFFF"/>
                </a:solidFill>
                <a:effectLst/>
                <a:latin typeface="Arial" panose="020B0604020202020204" pitchFamily="34" charset="0"/>
              </a:rPr>
              <a:t>Click to edit text</a:t>
            </a:r>
          </a:p>
        </p:txBody>
      </p:sp>
      <p:sp>
        <p:nvSpPr>
          <p:cNvPr id="18" name="Text Placeholder 20">
            <a:extLst>
              <a:ext uri="{FF2B5EF4-FFF2-40B4-BE49-F238E27FC236}">
                <a16:creationId xmlns:a16="http://schemas.microsoft.com/office/drawing/2014/main" id="{0C900BB1-6CB6-1245-A05C-9302C8C8D68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32187" y="1236786"/>
            <a:ext cx="4920450" cy="553357"/>
          </a:xfrm>
          <a:prstGeom prst="rect">
            <a:avLst/>
          </a:prstGeom>
          <a:noFill/>
        </p:spPr>
        <p:txBody>
          <a:bodyPr wrap="none" lIns="0" tIns="0" rIns="0" bIns="0" anchor="t" anchorCtr="0">
            <a:spAutoFit/>
          </a:bodyPr>
          <a:lstStyle>
            <a:lvl1pPr marL="0" indent="0">
              <a:lnSpc>
                <a:spcPts val="4600"/>
              </a:lnSpc>
              <a:buFontTx/>
              <a:buNone/>
              <a:defRPr lang="en-GB" sz="3800" b="1" cap="all" baseline="0" smtClean="0">
                <a:solidFill>
                  <a:schemeClr val="bg1"/>
                </a:solidFill>
                <a:effectLst/>
                <a:latin typeface="Arial" panose="020B0604020202020204" pitchFamily="34" charset="0"/>
              </a:defRPr>
            </a:lvl1pPr>
            <a:lvl2pPr marL="342900" indent="0">
              <a:buFontTx/>
              <a:buNone/>
              <a:defRPr sz="2500" b="1" i="0">
                <a:latin typeface="Hero New Super" panose="02000500000000000000" pitchFamily="2" charset="0"/>
              </a:defRPr>
            </a:lvl2pPr>
            <a:lvl3pPr marL="685800" indent="0">
              <a:buFontTx/>
              <a:buNone/>
              <a:defRPr sz="2500" b="1" i="0">
                <a:latin typeface="Hero New Super" panose="02000500000000000000" pitchFamily="2" charset="0"/>
              </a:defRPr>
            </a:lvl3pPr>
            <a:lvl4pPr marL="1028700" indent="0">
              <a:buFontTx/>
              <a:buNone/>
              <a:defRPr sz="2500" b="1" i="0">
                <a:latin typeface="Hero New Super" panose="02000500000000000000" pitchFamily="2" charset="0"/>
              </a:defRPr>
            </a:lvl4pPr>
            <a:lvl5pPr marL="1371600" indent="0">
              <a:buFontTx/>
              <a:buNone/>
              <a:defRPr sz="2500" b="1" i="0">
                <a:latin typeface="Hero New Super" panose="02000500000000000000" pitchFamily="2" charset="0"/>
              </a:defRPr>
            </a:lvl5pPr>
          </a:lstStyle>
          <a:p>
            <a:r>
              <a:rPr lang="en-GB" b="1" dirty="0">
                <a:solidFill>
                  <a:srgbClr val="FFFFFF"/>
                </a:solidFill>
                <a:effectLst/>
                <a:latin typeface="Arial" panose="020B0604020202020204" pitchFamily="34" charset="0"/>
              </a:rPr>
              <a:t>CLICK TO EDIT TEXT</a:t>
            </a:r>
            <a:endParaRPr lang="en-GB" dirty="0">
              <a:solidFill>
                <a:srgbClr val="FFFFFF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9" name="Text Placeholder 20">
            <a:extLst>
              <a:ext uri="{FF2B5EF4-FFF2-40B4-BE49-F238E27FC236}">
                <a16:creationId xmlns:a16="http://schemas.microsoft.com/office/drawing/2014/main" id="{FB773A03-6425-E245-A67A-7CBADEC13EE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32187" y="1778742"/>
            <a:ext cx="2590646" cy="276999"/>
          </a:xfrm>
          <a:prstGeom prst="rect">
            <a:avLst/>
          </a:prstGeom>
          <a:noFill/>
        </p:spPr>
        <p:txBody>
          <a:bodyPr wrap="none" lIns="0" tIns="0" rIns="0" bIns="0" anchor="t" anchorCtr="0">
            <a:spAutoFit/>
          </a:bodyPr>
          <a:lstStyle>
            <a:lvl1pPr marL="0" indent="0" algn="l">
              <a:buFontTx/>
              <a:buNone/>
              <a:defRPr lang="en-GB" sz="2000" b="1" cap="all" baseline="0" smtClean="0">
                <a:solidFill>
                  <a:schemeClr val="bg1"/>
                </a:solidFill>
                <a:effectLst/>
                <a:latin typeface="Arial" panose="020B0604020202020204" pitchFamily="34" charset="0"/>
              </a:defRPr>
            </a:lvl1pPr>
            <a:lvl2pPr marL="342900" indent="0">
              <a:buFontTx/>
              <a:buNone/>
              <a:defRPr sz="2500" b="1" i="0">
                <a:latin typeface="Hero New Super" panose="02000500000000000000" pitchFamily="2" charset="0"/>
              </a:defRPr>
            </a:lvl2pPr>
            <a:lvl3pPr marL="685800" indent="0">
              <a:buFontTx/>
              <a:buNone/>
              <a:defRPr sz="2500" b="1" i="0">
                <a:latin typeface="Hero New Super" panose="02000500000000000000" pitchFamily="2" charset="0"/>
              </a:defRPr>
            </a:lvl3pPr>
            <a:lvl4pPr marL="1028700" indent="0">
              <a:buFontTx/>
              <a:buNone/>
              <a:defRPr sz="2500" b="1" i="0">
                <a:latin typeface="Hero New Super" panose="02000500000000000000" pitchFamily="2" charset="0"/>
              </a:defRPr>
            </a:lvl4pPr>
            <a:lvl5pPr marL="1371600" indent="0">
              <a:buFontTx/>
              <a:buNone/>
              <a:defRPr sz="2500" b="1" i="0">
                <a:latin typeface="Hero New Super" panose="02000500000000000000" pitchFamily="2" charset="0"/>
              </a:defRPr>
            </a:lvl5pPr>
          </a:lstStyle>
          <a:p>
            <a:r>
              <a:rPr lang="en-GB" b="1" dirty="0">
                <a:solidFill>
                  <a:srgbClr val="FFFFFF"/>
                </a:solidFill>
                <a:effectLst/>
                <a:latin typeface="Arial" panose="020B0604020202020204" pitchFamily="34" charset="0"/>
              </a:rPr>
              <a:t>CLICK TO EDIT TEXT</a:t>
            </a:r>
            <a:endParaRPr lang="en-GB" dirty="0">
              <a:solidFill>
                <a:srgbClr val="FFFFFF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6742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s a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AC3B64FF-7DF7-114B-BEBE-40601FC9F6C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3838" y="1619999"/>
            <a:ext cx="3886200" cy="2797359"/>
          </a:xfrm>
          <a:prstGeom prst="rect">
            <a:avLst/>
          </a:prstGeom>
        </p:spPr>
        <p:txBody>
          <a:bodyPr/>
          <a:lstStyle>
            <a:lvl1pPr marL="216000" indent="-216000">
              <a:lnSpc>
                <a:spcPts val="2200"/>
              </a:lnSpc>
              <a:spcBef>
                <a:spcPts val="0"/>
              </a:spcBef>
              <a:spcAft>
                <a:spcPts val="1000"/>
              </a:spcAft>
              <a:buClr>
                <a:srgbClr val="EE334E"/>
              </a:buClr>
              <a:buSzPct val="150000"/>
              <a:buFont typeface="Arial" panose="020B0604020202020204" pitchFamily="34" charset="0"/>
              <a:buChar char="•"/>
              <a:defRPr sz="1800" b="0" i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F641B9BC-49D4-424D-B949-75667680D4F7}"/>
              </a:ext>
            </a:extLst>
          </p:cNvPr>
          <p:cNvSpPr>
            <a:spLocks noGrp="1" noChangeAspect="1"/>
          </p:cNvSpPr>
          <p:nvPr>
            <p:ph type="pic" sz="quarter" idx="13" hasCustomPrompt="1"/>
          </p:nvPr>
        </p:nvSpPr>
        <p:spPr>
          <a:xfrm>
            <a:off x="4753349" y="1438275"/>
            <a:ext cx="3851999" cy="2979084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baseline="0">
                <a:latin typeface="Arial" panose="020B0604020202020204" pitchFamily="34" charset="0"/>
              </a:defRPr>
            </a:lvl1pPr>
          </a:lstStyle>
          <a:p>
            <a:r>
              <a:rPr lang="en-US" dirty="0"/>
              <a:t>Click icon to insert image</a:t>
            </a:r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0429BAFB-EF75-0D4B-ACD4-230EEA72DAE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44233" y="342000"/>
            <a:ext cx="4621736" cy="235449"/>
          </a:xfrm>
          <a:prstGeom prst="rect">
            <a:avLst/>
          </a:prstGeom>
          <a:noFill/>
        </p:spPr>
        <p:txBody>
          <a:bodyPr wrap="square" lIns="0" tIns="0" rIns="0" bIns="0" anchor="ctr" anchorCtr="0">
            <a:spAutoFit/>
          </a:bodyPr>
          <a:lstStyle>
            <a:lvl1pPr marL="0" indent="0">
              <a:buFontTx/>
              <a:buNone/>
              <a:defRPr sz="1700" b="1" i="0" cap="all" baseline="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342900" indent="0">
              <a:buFontTx/>
              <a:buNone/>
              <a:defRPr sz="2500" b="1" i="0">
                <a:latin typeface="Hero New Super" panose="02000500000000000000" pitchFamily="2" charset="0"/>
              </a:defRPr>
            </a:lvl2pPr>
            <a:lvl3pPr marL="685800" indent="0">
              <a:buFontTx/>
              <a:buNone/>
              <a:defRPr sz="2500" b="1" i="0">
                <a:latin typeface="Hero New Super" panose="02000500000000000000" pitchFamily="2" charset="0"/>
              </a:defRPr>
            </a:lvl3pPr>
            <a:lvl4pPr marL="1028700" indent="0">
              <a:buFontTx/>
              <a:buNone/>
              <a:defRPr sz="2500" b="1" i="0">
                <a:latin typeface="Hero New Super" panose="02000500000000000000" pitchFamily="2" charset="0"/>
              </a:defRPr>
            </a:lvl4pPr>
            <a:lvl5pPr marL="1371600" indent="0">
              <a:buFontTx/>
              <a:buNone/>
              <a:defRPr sz="2500" b="1" i="0">
                <a:latin typeface="Hero New Super" panose="02000500000000000000" pitchFamily="2" charset="0"/>
              </a:defRPr>
            </a:lvl5pPr>
          </a:lstStyle>
          <a:p>
            <a:pPr lvl="0"/>
            <a:r>
              <a:rPr lang="en-GB" dirty="0"/>
              <a:t>Click to edit text</a:t>
            </a:r>
          </a:p>
        </p:txBody>
      </p:sp>
      <p:sp>
        <p:nvSpPr>
          <p:cNvPr id="10" name="Text Placeholder 11">
            <a:extLst>
              <a:ext uri="{FF2B5EF4-FFF2-40B4-BE49-F238E27FC236}">
                <a16:creationId xmlns:a16="http://schemas.microsoft.com/office/drawing/2014/main" id="{635B4EE9-69A8-0544-8FE1-88B00FAF2CE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14819" y="342435"/>
            <a:ext cx="1684948" cy="192360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>
            <a:lvl1pPr marL="0" indent="0" algn="r">
              <a:lnSpc>
                <a:spcPts val="1500"/>
              </a:lnSpc>
              <a:spcBef>
                <a:spcPts val="0"/>
              </a:spcBef>
              <a:spcAft>
                <a:spcPts val="750"/>
              </a:spcAft>
              <a:buFontTx/>
              <a:buNone/>
              <a:defRPr sz="1300" b="1" i="0" cap="all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FontTx/>
              <a:buNone/>
              <a:defRPr sz="1200" b="1" i="0">
                <a:latin typeface="Hero New Super" panose="02000500000000000000" pitchFamily="2" charset="0"/>
              </a:defRPr>
            </a:lvl2pPr>
            <a:lvl3pPr marL="685800" indent="0">
              <a:buFontTx/>
              <a:buNone/>
              <a:defRPr sz="1200" b="1" i="0">
                <a:latin typeface="Hero New Super" panose="02000500000000000000" pitchFamily="2" charset="0"/>
              </a:defRPr>
            </a:lvl3pPr>
            <a:lvl4pPr marL="1028700" indent="0">
              <a:buFontTx/>
              <a:buNone/>
              <a:defRPr sz="1200" b="1" i="0">
                <a:latin typeface="Hero New Super" panose="02000500000000000000" pitchFamily="2" charset="0"/>
              </a:defRPr>
            </a:lvl4pPr>
            <a:lvl5pPr marL="1371600" indent="0">
              <a:buFontTx/>
              <a:buNone/>
              <a:defRPr sz="1200" b="1" i="0">
                <a:latin typeface="Hero New Super" panose="02000500000000000000" pitchFamily="2" charset="0"/>
              </a:defRPr>
            </a:lvl5pPr>
          </a:lstStyle>
          <a:p>
            <a:pPr lvl="0"/>
            <a:r>
              <a:rPr lang="en-GB" dirty="0"/>
              <a:t>CLICK TO EDIT TEXT</a:t>
            </a:r>
          </a:p>
        </p:txBody>
      </p:sp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DD65E3EE-B086-732F-EA98-718ED89BAE48}"/>
              </a:ext>
            </a:extLst>
          </p:cNvPr>
          <p:cNvSpPr txBox="1">
            <a:spLocks/>
          </p:cNvSpPr>
          <p:nvPr userDrawn="1"/>
        </p:nvSpPr>
        <p:spPr>
          <a:xfrm flipH="1">
            <a:off x="58990" y="4584603"/>
            <a:ext cx="394848" cy="235449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r" defTabSz="457200" rtl="0" eaLnBrk="1" latinLnBrk="0" hangingPunct="1">
              <a:defRPr sz="1000" b="1" i="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922F79C-64A1-3D46-A01B-7C94B1EF2648}" type="slidenum">
              <a:rPr lang="en-US" smtClean="0"/>
              <a:pPr/>
              <a:t>‹N›</a:t>
            </a:fld>
            <a:endParaRPr lang="en-US" dirty="0"/>
          </a:p>
        </p:txBody>
      </p:sp>
      <p:pic>
        <p:nvPicPr>
          <p:cNvPr id="4" name="Immagine 3" descr="Immagine che contiene schermata, cerchio&#10;&#10;Descrizione generata automaticamente">
            <a:extLst>
              <a:ext uri="{FF2B5EF4-FFF2-40B4-BE49-F238E27FC236}">
                <a16:creationId xmlns:a16="http://schemas.microsoft.com/office/drawing/2014/main" id="{7058C81D-2158-4581-CE81-90607F81F8B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l="53853"/>
          <a:stretch/>
        </p:blipFill>
        <p:spPr>
          <a:xfrm>
            <a:off x="5486401" y="4117031"/>
            <a:ext cx="2872054" cy="983348"/>
          </a:xfrm>
          <a:prstGeom prst="rect">
            <a:avLst/>
          </a:prstGeom>
        </p:spPr>
      </p:pic>
      <p:pic>
        <p:nvPicPr>
          <p:cNvPr id="5" name="Immagine 4" descr="Immagine che contiene schermata, cerchio&#10;&#10;Descrizione generata automaticamente">
            <a:extLst>
              <a:ext uri="{FF2B5EF4-FFF2-40B4-BE49-F238E27FC236}">
                <a16:creationId xmlns:a16="http://schemas.microsoft.com/office/drawing/2014/main" id="{B9E8E01E-50E4-6084-B62F-322D4D47A81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r="46803"/>
          <a:stretch/>
        </p:blipFill>
        <p:spPr>
          <a:xfrm>
            <a:off x="513893" y="4087535"/>
            <a:ext cx="3310854" cy="983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11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977ACAFA-457C-9941-9CE9-BD7A352A3C6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3838" y="1619999"/>
            <a:ext cx="3886200" cy="2797359"/>
          </a:xfrm>
          <a:prstGeom prst="rect">
            <a:avLst/>
          </a:prstGeom>
        </p:spPr>
        <p:txBody>
          <a:bodyPr/>
          <a:lstStyle>
            <a:lvl1pPr marL="216000" indent="-216000">
              <a:lnSpc>
                <a:spcPts val="2200"/>
              </a:lnSpc>
              <a:spcBef>
                <a:spcPts val="0"/>
              </a:spcBef>
              <a:spcAft>
                <a:spcPts val="1000"/>
              </a:spcAft>
              <a:buClr>
                <a:srgbClr val="EE334E"/>
              </a:buClr>
              <a:buSzPct val="150000"/>
              <a:buFont typeface="Arial" panose="020B0604020202020204" pitchFamily="34" charset="0"/>
              <a:buChar char="•"/>
              <a:defRPr sz="1800" b="0" i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0" name="Text Placeholder 11">
            <a:extLst>
              <a:ext uri="{FF2B5EF4-FFF2-40B4-BE49-F238E27FC236}">
                <a16:creationId xmlns:a16="http://schemas.microsoft.com/office/drawing/2014/main" id="{635B4EE9-69A8-0544-8FE1-88B00FAF2CE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14819" y="342435"/>
            <a:ext cx="1684948" cy="192360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>
            <a:lvl1pPr marL="0" indent="0" algn="r">
              <a:lnSpc>
                <a:spcPts val="1500"/>
              </a:lnSpc>
              <a:spcBef>
                <a:spcPts val="0"/>
              </a:spcBef>
              <a:spcAft>
                <a:spcPts val="750"/>
              </a:spcAft>
              <a:buFontTx/>
              <a:buNone/>
              <a:defRPr sz="1300" b="1" i="0" cap="all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FontTx/>
              <a:buNone/>
              <a:defRPr sz="1200" b="1" i="0">
                <a:latin typeface="Hero New Super" panose="02000500000000000000" pitchFamily="2" charset="0"/>
              </a:defRPr>
            </a:lvl2pPr>
            <a:lvl3pPr marL="685800" indent="0">
              <a:buFontTx/>
              <a:buNone/>
              <a:defRPr sz="1200" b="1" i="0">
                <a:latin typeface="Hero New Super" panose="02000500000000000000" pitchFamily="2" charset="0"/>
              </a:defRPr>
            </a:lvl3pPr>
            <a:lvl4pPr marL="1028700" indent="0">
              <a:buFontTx/>
              <a:buNone/>
              <a:defRPr sz="1200" b="1" i="0">
                <a:latin typeface="Hero New Super" panose="02000500000000000000" pitchFamily="2" charset="0"/>
              </a:defRPr>
            </a:lvl4pPr>
            <a:lvl5pPr marL="1371600" indent="0">
              <a:buFontTx/>
              <a:buNone/>
              <a:defRPr sz="1200" b="1" i="0">
                <a:latin typeface="Hero New Super" panose="02000500000000000000" pitchFamily="2" charset="0"/>
              </a:defRPr>
            </a:lvl5pPr>
          </a:lstStyle>
          <a:p>
            <a:pPr lvl="0"/>
            <a:r>
              <a:rPr lang="en-GB" dirty="0"/>
              <a:t>CLICK TO EDIT TEXT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45EECDC3-8381-FB45-B9DB-382E153715AF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4713567" y="1619999"/>
            <a:ext cx="3886200" cy="2797359"/>
          </a:xfrm>
          <a:prstGeom prst="rect">
            <a:avLst/>
          </a:prstGeom>
        </p:spPr>
        <p:txBody>
          <a:bodyPr/>
          <a:lstStyle>
            <a:lvl1pPr marL="216000" indent="-216000">
              <a:lnSpc>
                <a:spcPts val="2200"/>
              </a:lnSpc>
              <a:spcBef>
                <a:spcPts val="0"/>
              </a:spcBef>
              <a:spcAft>
                <a:spcPts val="1000"/>
              </a:spcAft>
              <a:buClr>
                <a:srgbClr val="EE334E"/>
              </a:buClr>
              <a:buSzPct val="150000"/>
              <a:buFont typeface="Arial" panose="020B0604020202020204" pitchFamily="34" charset="0"/>
              <a:buChar char="•"/>
              <a:defRPr sz="1800" b="0" i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1" name="Text Placeholder 20">
            <a:extLst>
              <a:ext uri="{FF2B5EF4-FFF2-40B4-BE49-F238E27FC236}">
                <a16:creationId xmlns:a16="http://schemas.microsoft.com/office/drawing/2014/main" id="{D3C36583-E5A0-2744-8B16-F7879AE4D0C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44232" y="342000"/>
            <a:ext cx="4895275" cy="235449"/>
          </a:xfrm>
          <a:prstGeom prst="rect">
            <a:avLst/>
          </a:prstGeom>
          <a:noFill/>
        </p:spPr>
        <p:txBody>
          <a:bodyPr wrap="square" lIns="0" tIns="0" rIns="0" bIns="0" anchor="ctr" anchorCtr="0">
            <a:spAutoFit/>
          </a:bodyPr>
          <a:lstStyle>
            <a:lvl1pPr marL="0" indent="0">
              <a:buFontTx/>
              <a:buNone/>
              <a:defRPr sz="1700" b="1" i="0" cap="all" baseline="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342900" indent="0">
              <a:buFontTx/>
              <a:buNone/>
              <a:defRPr sz="2500" b="1" i="0">
                <a:latin typeface="Hero New Super" panose="02000500000000000000" pitchFamily="2" charset="0"/>
              </a:defRPr>
            </a:lvl2pPr>
            <a:lvl3pPr marL="685800" indent="0">
              <a:buFontTx/>
              <a:buNone/>
              <a:defRPr sz="2500" b="1" i="0">
                <a:latin typeface="Hero New Super" panose="02000500000000000000" pitchFamily="2" charset="0"/>
              </a:defRPr>
            </a:lvl3pPr>
            <a:lvl4pPr marL="1028700" indent="0">
              <a:buFontTx/>
              <a:buNone/>
              <a:defRPr sz="2500" b="1" i="0">
                <a:latin typeface="Hero New Super" panose="02000500000000000000" pitchFamily="2" charset="0"/>
              </a:defRPr>
            </a:lvl4pPr>
            <a:lvl5pPr marL="1371600" indent="0">
              <a:buFontTx/>
              <a:buNone/>
              <a:defRPr sz="2500" b="1" i="0">
                <a:latin typeface="Hero New Super" panose="02000500000000000000" pitchFamily="2" charset="0"/>
              </a:defRPr>
            </a:lvl5pPr>
          </a:lstStyle>
          <a:p>
            <a:pPr lvl="0"/>
            <a:r>
              <a:rPr lang="en-GB" dirty="0"/>
              <a:t>Click to edit text</a:t>
            </a:r>
          </a:p>
        </p:txBody>
      </p:sp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8388F4C6-B424-5394-E725-75F84E02A2F6}"/>
              </a:ext>
            </a:extLst>
          </p:cNvPr>
          <p:cNvSpPr txBox="1">
            <a:spLocks/>
          </p:cNvSpPr>
          <p:nvPr userDrawn="1"/>
        </p:nvSpPr>
        <p:spPr>
          <a:xfrm flipH="1">
            <a:off x="58990" y="4584603"/>
            <a:ext cx="394848" cy="235449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r" defTabSz="457200" rtl="0" eaLnBrk="1" latinLnBrk="0" hangingPunct="1">
              <a:defRPr sz="1000" b="1" i="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922F79C-64A1-3D46-A01B-7C94B1EF2648}" type="slidenum">
              <a:rPr lang="en-US" smtClean="0"/>
              <a:pPr/>
              <a:t>‹N›</a:t>
            </a:fld>
            <a:endParaRPr lang="en-US" dirty="0"/>
          </a:p>
        </p:txBody>
      </p:sp>
      <p:pic>
        <p:nvPicPr>
          <p:cNvPr id="4" name="Immagine 3" descr="Immagine che contiene schermata, cerchio&#10;&#10;Descrizione generata automaticamente">
            <a:extLst>
              <a:ext uri="{FF2B5EF4-FFF2-40B4-BE49-F238E27FC236}">
                <a16:creationId xmlns:a16="http://schemas.microsoft.com/office/drawing/2014/main" id="{B10E3E36-F43D-75E7-F5E3-E7BE8D33F7F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l="53853"/>
          <a:stretch/>
        </p:blipFill>
        <p:spPr>
          <a:xfrm>
            <a:off x="5486401" y="4117031"/>
            <a:ext cx="2872054" cy="983348"/>
          </a:xfrm>
          <a:prstGeom prst="rect">
            <a:avLst/>
          </a:prstGeom>
        </p:spPr>
      </p:pic>
      <p:pic>
        <p:nvPicPr>
          <p:cNvPr id="5" name="Immagine 4" descr="Immagine che contiene schermata, cerchio&#10;&#10;Descrizione generata automaticamente">
            <a:extLst>
              <a:ext uri="{FF2B5EF4-FFF2-40B4-BE49-F238E27FC236}">
                <a16:creationId xmlns:a16="http://schemas.microsoft.com/office/drawing/2014/main" id="{09C6B89F-F38E-FB34-EAF9-664422EE99A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r="46803"/>
          <a:stretch/>
        </p:blipFill>
        <p:spPr>
          <a:xfrm>
            <a:off x="513893" y="4087535"/>
            <a:ext cx="3310854" cy="983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3139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Heading and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395F568-CF3E-7241-9A3F-65A0AFC3CF7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3838" y="2160001"/>
            <a:ext cx="3886200" cy="2257358"/>
          </a:xfrm>
          <a:prstGeom prst="rect">
            <a:avLst/>
          </a:prstGeom>
        </p:spPr>
        <p:txBody>
          <a:bodyPr/>
          <a:lstStyle>
            <a:lvl1pPr marL="216000" indent="-216000">
              <a:lnSpc>
                <a:spcPts val="2200"/>
              </a:lnSpc>
              <a:spcBef>
                <a:spcPts val="0"/>
              </a:spcBef>
              <a:spcAft>
                <a:spcPts val="1000"/>
              </a:spcAft>
              <a:buClr>
                <a:srgbClr val="EE334E"/>
              </a:buClr>
              <a:buSzPct val="150000"/>
              <a:buFont typeface="Arial" panose="020B0604020202020204" pitchFamily="34" charset="0"/>
              <a:buChar char="•"/>
              <a:defRPr sz="1800" b="0" i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0" name="Text Placeholder 11">
            <a:extLst>
              <a:ext uri="{FF2B5EF4-FFF2-40B4-BE49-F238E27FC236}">
                <a16:creationId xmlns:a16="http://schemas.microsoft.com/office/drawing/2014/main" id="{635B4EE9-69A8-0544-8FE1-88B00FAF2CE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14819" y="342435"/>
            <a:ext cx="1684948" cy="192360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>
            <a:lvl1pPr marL="0" indent="0" algn="r">
              <a:lnSpc>
                <a:spcPts val="1500"/>
              </a:lnSpc>
              <a:spcBef>
                <a:spcPts val="0"/>
              </a:spcBef>
              <a:spcAft>
                <a:spcPts val="750"/>
              </a:spcAft>
              <a:buFontTx/>
              <a:buNone/>
              <a:defRPr sz="1300" b="1" i="0" cap="all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FontTx/>
              <a:buNone/>
              <a:defRPr sz="1200" b="1" i="0">
                <a:latin typeface="Hero New Super" panose="02000500000000000000" pitchFamily="2" charset="0"/>
              </a:defRPr>
            </a:lvl2pPr>
            <a:lvl3pPr marL="685800" indent="0">
              <a:buFontTx/>
              <a:buNone/>
              <a:defRPr sz="1200" b="1" i="0">
                <a:latin typeface="Hero New Super" panose="02000500000000000000" pitchFamily="2" charset="0"/>
              </a:defRPr>
            </a:lvl3pPr>
            <a:lvl4pPr marL="1028700" indent="0">
              <a:buFontTx/>
              <a:buNone/>
              <a:defRPr sz="1200" b="1" i="0">
                <a:latin typeface="Hero New Super" panose="02000500000000000000" pitchFamily="2" charset="0"/>
              </a:defRPr>
            </a:lvl4pPr>
            <a:lvl5pPr marL="1371600" indent="0">
              <a:buFontTx/>
              <a:buNone/>
              <a:defRPr sz="1200" b="1" i="0">
                <a:latin typeface="Hero New Super" panose="02000500000000000000" pitchFamily="2" charset="0"/>
              </a:defRPr>
            </a:lvl5pPr>
          </a:lstStyle>
          <a:p>
            <a:pPr lvl="0"/>
            <a:r>
              <a:rPr lang="en-GB" dirty="0"/>
              <a:t>CLICK TO EDIT TEXT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45EECDC3-8381-FB45-B9DB-382E153715AF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4713567" y="2160000"/>
            <a:ext cx="3886200" cy="2257358"/>
          </a:xfrm>
          <a:prstGeom prst="rect">
            <a:avLst/>
          </a:prstGeom>
        </p:spPr>
        <p:txBody>
          <a:bodyPr/>
          <a:lstStyle>
            <a:lvl1pPr marL="216000" indent="-216000">
              <a:lnSpc>
                <a:spcPts val="2200"/>
              </a:lnSpc>
              <a:spcBef>
                <a:spcPts val="0"/>
              </a:spcBef>
              <a:spcAft>
                <a:spcPts val="1000"/>
              </a:spcAft>
              <a:buClr>
                <a:srgbClr val="EE334E"/>
              </a:buClr>
              <a:buSzPct val="150000"/>
              <a:buFont typeface="Arial" panose="020B0604020202020204" pitchFamily="34" charset="0"/>
              <a:buChar char="•"/>
              <a:defRPr sz="1800" b="0" i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9" name="Text Placeholder 20">
            <a:extLst>
              <a:ext uri="{FF2B5EF4-FFF2-40B4-BE49-F238E27FC236}">
                <a16:creationId xmlns:a16="http://schemas.microsoft.com/office/drawing/2014/main" id="{67CAA267-D11A-2B42-95B6-D5DFEDF280F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44233" y="1620000"/>
            <a:ext cx="2974660" cy="318549"/>
          </a:xfrm>
          <a:prstGeom prst="rect">
            <a:avLst/>
          </a:prstGeom>
          <a:noFill/>
        </p:spPr>
        <p:txBody>
          <a:bodyPr wrap="none" lIns="0" tIns="0" rIns="0" bIns="0" anchor="t" anchorCtr="0">
            <a:spAutoFit/>
          </a:bodyPr>
          <a:lstStyle>
            <a:lvl1pPr marL="0" indent="0">
              <a:buFontTx/>
              <a:buNone/>
              <a:defRPr sz="2300" b="1" i="0" cap="all" baseline="0">
                <a:solidFill>
                  <a:srgbClr val="EE334E"/>
                </a:solidFill>
                <a:latin typeface="Arial" panose="020B0604020202020204" pitchFamily="34" charset="0"/>
              </a:defRPr>
            </a:lvl1pPr>
            <a:lvl2pPr marL="342900" indent="0">
              <a:buFontTx/>
              <a:buNone/>
              <a:defRPr sz="2500" b="1" i="0">
                <a:latin typeface="Hero New Super" panose="02000500000000000000" pitchFamily="2" charset="0"/>
              </a:defRPr>
            </a:lvl2pPr>
            <a:lvl3pPr marL="685800" indent="0">
              <a:buFontTx/>
              <a:buNone/>
              <a:defRPr sz="2500" b="1" i="0">
                <a:latin typeface="Hero New Super" panose="02000500000000000000" pitchFamily="2" charset="0"/>
              </a:defRPr>
            </a:lvl3pPr>
            <a:lvl4pPr marL="1028700" indent="0">
              <a:buFontTx/>
              <a:buNone/>
              <a:defRPr sz="2500" b="1" i="0">
                <a:latin typeface="Hero New Super" panose="02000500000000000000" pitchFamily="2" charset="0"/>
              </a:defRPr>
            </a:lvl4pPr>
            <a:lvl5pPr marL="1371600" indent="0">
              <a:buFontTx/>
              <a:buNone/>
              <a:defRPr sz="2500" b="1" i="0">
                <a:latin typeface="Hero New Super" panose="02000500000000000000" pitchFamily="2" charset="0"/>
              </a:defRPr>
            </a:lvl5pPr>
          </a:lstStyle>
          <a:p>
            <a:pPr lvl="0"/>
            <a:r>
              <a:rPr lang="en-GB" dirty="0"/>
              <a:t>Click to edit text</a:t>
            </a:r>
          </a:p>
        </p:txBody>
      </p:sp>
      <p:sp>
        <p:nvSpPr>
          <p:cNvPr id="12" name="Text Placeholder 20">
            <a:extLst>
              <a:ext uri="{FF2B5EF4-FFF2-40B4-BE49-F238E27FC236}">
                <a16:creationId xmlns:a16="http://schemas.microsoft.com/office/drawing/2014/main" id="{5B0F250A-89D6-D540-9F3F-BCF2C7BB3A6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44233" y="342000"/>
            <a:ext cx="4520136" cy="235449"/>
          </a:xfrm>
          <a:prstGeom prst="rect">
            <a:avLst/>
          </a:prstGeom>
          <a:noFill/>
        </p:spPr>
        <p:txBody>
          <a:bodyPr wrap="square" lIns="0" tIns="0" rIns="0" bIns="0" anchor="ctr" anchorCtr="0">
            <a:spAutoFit/>
          </a:bodyPr>
          <a:lstStyle>
            <a:lvl1pPr marL="0" indent="0">
              <a:buFontTx/>
              <a:buNone/>
              <a:defRPr sz="1700" b="1" i="0" cap="all" baseline="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342900" indent="0">
              <a:buFontTx/>
              <a:buNone/>
              <a:defRPr sz="2500" b="1" i="0">
                <a:latin typeface="Hero New Super" panose="02000500000000000000" pitchFamily="2" charset="0"/>
              </a:defRPr>
            </a:lvl2pPr>
            <a:lvl3pPr marL="685800" indent="0">
              <a:buFontTx/>
              <a:buNone/>
              <a:defRPr sz="2500" b="1" i="0">
                <a:latin typeface="Hero New Super" panose="02000500000000000000" pitchFamily="2" charset="0"/>
              </a:defRPr>
            </a:lvl3pPr>
            <a:lvl4pPr marL="1028700" indent="0">
              <a:buFontTx/>
              <a:buNone/>
              <a:defRPr sz="2500" b="1" i="0">
                <a:latin typeface="Hero New Super" panose="02000500000000000000" pitchFamily="2" charset="0"/>
              </a:defRPr>
            </a:lvl4pPr>
            <a:lvl5pPr marL="1371600" indent="0">
              <a:buFontTx/>
              <a:buNone/>
              <a:defRPr sz="2500" b="1" i="0">
                <a:latin typeface="Hero New Super" panose="02000500000000000000" pitchFamily="2" charset="0"/>
              </a:defRPr>
            </a:lvl5pPr>
          </a:lstStyle>
          <a:p>
            <a:pPr lvl="0"/>
            <a:r>
              <a:rPr lang="en-GB" dirty="0"/>
              <a:t>Click to edit text</a:t>
            </a:r>
          </a:p>
        </p:txBody>
      </p:sp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9E830D5A-17A5-BEC0-690D-75810981F3BD}"/>
              </a:ext>
            </a:extLst>
          </p:cNvPr>
          <p:cNvSpPr txBox="1">
            <a:spLocks/>
          </p:cNvSpPr>
          <p:nvPr userDrawn="1"/>
        </p:nvSpPr>
        <p:spPr>
          <a:xfrm flipH="1">
            <a:off x="58990" y="4584603"/>
            <a:ext cx="394848" cy="235449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r" defTabSz="457200" rtl="0" eaLnBrk="1" latinLnBrk="0" hangingPunct="1">
              <a:defRPr sz="1000" b="1" i="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922F79C-64A1-3D46-A01B-7C94B1EF2648}" type="slidenum">
              <a:rPr lang="en-US" smtClean="0"/>
              <a:pPr/>
              <a:t>‹N›</a:t>
            </a:fld>
            <a:endParaRPr lang="en-US" dirty="0"/>
          </a:p>
        </p:txBody>
      </p:sp>
      <p:pic>
        <p:nvPicPr>
          <p:cNvPr id="5" name="Immagine 4" descr="Immagine che contiene schermata, cerchio&#10;&#10;Descrizione generata automaticamente">
            <a:extLst>
              <a:ext uri="{FF2B5EF4-FFF2-40B4-BE49-F238E27FC236}">
                <a16:creationId xmlns:a16="http://schemas.microsoft.com/office/drawing/2014/main" id="{3EBF9CBD-6637-F4A9-0CE4-F076B7A5DF7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l="53853"/>
          <a:stretch/>
        </p:blipFill>
        <p:spPr>
          <a:xfrm>
            <a:off x="5486401" y="4117031"/>
            <a:ext cx="2872054" cy="983348"/>
          </a:xfrm>
          <a:prstGeom prst="rect">
            <a:avLst/>
          </a:prstGeom>
        </p:spPr>
      </p:pic>
      <p:pic>
        <p:nvPicPr>
          <p:cNvPr id="6" name="Immagine 5" descr="Immagine che contiene schermata, cerchio&#10;&#10;Descrizione generata automaticamente">
            <a:extLst>
              <a:ext uri="{FF2B5EF4-FFF2-40B4-BE49-F238E27FC236}">
                <a16:creationId xmlns:a16="http://schemas.microsoft.com/office/drawing/2014/main" id="{3CC83721-FE85-402F-2544-A67CF60714B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r="46803"/>
          <a:stretch/>
        </p:blipFill>
        <p:spPr>
          <a:xfrm>
            <a:off x="513893" y="4087535"/>
            <a:ext cx="3310854" cy="983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17253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hort - Bullets &amp;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395F568-CF3E-7241-9A3F-65A0AFC3CF7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3838" y="1260000"/>
            <a:ext cx="3886200" cy="3157358"/>
          </a:xfrm>
          <a:prstGeom prst="rect">
            <a:avLst/>
          </a:prstGeom>
        </p:spPr>
        <p:txBody>
          <a:bodyPr/>
          <a:lstStyle>
            <a:lvl1pPr marL="216000" indent="-216000">
              <a:lnSpc>
                <a:spcPts val="2200"/>
              </a:lnSpc>
              <a:spcBef>
                <a:spcPts val="0"/>
              </a:spcBef>
              <a:spcAft>
                <a:spcPts val="1000"/>
              </a:spcAft>
              <a:buClr>
                <a:srgbClr val="EE334E"/>
              </a:buClr>
              <a:buSzPct val="150000"/>
              <a:buFont typeface="Arial" panose="020B0604020202020204" pitchFamily="34" charset="0"/>
              <a:buChar char="•"/>
              <a:defRPr sz="1800" b="0" i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F641B9BC-49D4-424D-B949-75667680D4F7}"/>
              </a:ext>
            </a:extLst>
          </p:cNvPr>
          <p:cNvSpPr>
            <a:spLocks noGrp="1" noChangeAspect="1"/>
          </p:cNvSpPr>
          <p:nvPr>
            <p:ph type="pic" sz="quarter" idx="13" hasCustomPrompt="1"/>
          </p:nvPr>
        </p:nvSpPr>
        <p:spPr>
          <a:xfrm>
            <a:off x="4753349" y="1079999"/>
            <a:ext cx="3851999" cy="3337359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baseline="0">
                <a:latin typeface="Arial" panose="020B0604020202020204" pitchFamily="34" charset="0"/>
              </a:defRPr>
            </a:lvl1pPr>
          </a:lstStyle>
          <a:p>
            <a:r>
              <a:rPr lang="en-US" dirty="0"/>
              <a:t>Click icon to insert image</a:t>
            </a:r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0429BAFB-EF75-0D4B-ACD4-230EEA72DAE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44232" y="342000"/>
            <a:ext cx="4332567" cy="235449"/>
          </a:xfrm>
          <a:prstGeom prst="rect">
            <a:avLst/>
          </a:prstGeom>
          <a:noFill/>
        </p:spPr>
        <p:txBody>
          <a:bodyPr wrap="square" lIns="0" tIns="0" rIns="0" bIns="0" anchor="ctr" anchorCtr="0">
            <a:spAutoFit/>
          </a:bodyPr>
          <a:lstStyle>
            <a:lvl1pPr marL="0" indent="0">
              <a:buFontTx/>
              <a:buNone/>
              <a:defRPr sz="1700" b="1" i="0" cap="all" baseline="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342900" indent="0">
              <a:buFontTx/>
              <a:buNone/>
              <a:defRPr sz="2500" b="1" i="0">
                <a:latin typeface="Hero New Super" panose="02000500000000000000" pitchFamily="2" charset="0"/>
              </a:defRPr>
            </a:lvl2pPr>
            <a:lvl3pPr marL="685800" indent="0">
              <a:buFontTx/>
              <a:buNone/>
              <a:defRPr sz="2500" b="1" i="0">
                <a:latin typeface="Hero New Super" panose="02000500000000000000" pitchFamily="2" charset="0"/>
              </a:defRPr>
            </a:lvl3pPr>
            <a:lvl4pPr marL="1028700" indent="0">
              <a:buFontTx/>
              <a:buNone/>
              <a:defRPr sz="2500" b="1" i="0">
                <a:latin typeface="Hero New Super" panose="02000500000000000000" pitchFamily="2" charset="0"/>
              </a:defRPr>
            </a:lvl4pPr>
            <a:lvl5pPr marL="1371600" indent="0">
              <a:buFontTx/>
              <a:buNone/>
              <a:defRPr sz="2500" b="1" i="0">
                <a:latin typeface="Hero New Super" panose="02000500000000000000" pitchFamily="2" charset="0"/>
              </a:defRPr>
            </a:lvl5pPr>
          </a:lstStyle>
          <a:p>
            <a:pPr lvl="0"/>
            <a:r>
              <a:rPr lang="en-GB" dirty="0"/>
              <a:t>Click to edit text</a:t>
            </a:r>
          </a:p>
        </p:txBody>
      </p:sp>
      <p:sp>
        <p:nvSpPr>
          <p:cNvPr id="10" name="Text Placeholder 11">
            <a:extLst>
              <a:ext uri="{FF2B5EF4-FFF2-40B4-BE49-F238E27FC236}">
                <a16:creationId xmlns:a16="http://schemas.microsoft.com/office/drawing/2014/main" id="{635B4EE9-69A8-0544-8FE1-88B00FAF2CE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14819" y="342435"/>
            <a:ext cx="1684948" cy="192360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>
            <a:lvl1pPr marL="0" indent="0" algn="r">
              <a:lnSpc>
                <a:spcPts val="1500"/>
              </a:lnSpc>
              <a:spcBef>
                <a:spcPts val="0"/>
              </a:spcBef>
              <a:spcAft>
                <a:spcPts val="750"/>
              </a:spcAft>
              <a:buFontTx/>
              <a:buNone/>
              <a:defRPr sz="1300" b="1" i="0" cap="all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FontTx/>
              <a:buNone/>
              <a:defRPr sz="1200" b="1" i="0">
                <a:latin typeface="Hero New Super" panose="02000500000000000000" pitchFamily="2" charset="0"/>
              </a:defRPr>
            </a:lvl2pPr>
            <a:lvl3pPr marL="685800" indent="0">
              <a:buFontTx/>
              <a:buNone/>
              <a:defRPr sz="1200" b="1" i="0">
                <a:latin typeface="Hero New Super" panose="02000500000000000000" pitchFamily="2" charset="0"/>
              </a:defRPr>
            </a:lvl3pPr>
            <a:lvl4pPr marL="1028700" indent="0">
              <a:buFontTx/>
              <a:buNone/>
              <a:defRPr sz="1200" b="1" i="0">
                <a:latin typeface="Hero New Super" panose="02000500000000000000" pitchFamily="2" charset="0"/>
              </a:defRPr>
            </a:lvl4pPr>
            <a:lvl5pPr marL="1371600" indent="0">
              <a:buFontTx/>
              <a:buNone/>
              <a:defRPr sz="1200" b="1" i="0">
                <a:latin typeface="Hero New Super" panose="02000500000000000000" pitchFamily="2" charset="0"/>
              </a:defRPr>
            </a:lvl5pPr>
          </a:lstStyle>
          <a:p>
            <a:pPr lvl="0"/>
            <a:r>
              <a:rPr lang="en-GB" dirty="0"/>
              <a:t>CLICK TO EDIT TEXT</a:t>
            </a:r>
          </a:p>
        </p:txBody>
      </p:sp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B2B53F88-9651-ACD8-5E61-4824568B3D13}"/>
              </a:ext>
            </a:extLst>
          </p:cNvPr>
          <p:cNvSpPr txBox="1">
            <a:spLocks/>
          </p:cNvSpPr>
          <p:nvPr userDrawn="1"/>
        </p:nvSpPr>
        <p:spPr>
          <a:xfrm flipH="1">
            <a:off x="58990" y="4584603"/>
            <a:ext cx="394848" cy="235449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r" defTabSz="457200" rtl="0" eaLnBrk="1" latinLnBrk="0" hangingPunct="1">
              <a:defRPr sz="1000" b="1" i="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922F79C-64A1-3D46-A01B-7C94B1EF2648}" type="slidenum">
              <a:rPr lang="en-US" smtClean="0"/>
              <a:pPr/>
              <a:t>‹N›</a:t>
            </a:fld>
            <a:endParaRPr lang="en-US" dirty="0"/>
          </a:p>
        </p:txBody>
      </p:sp>
      <p:pic>
        <p:nvPicPr>
          <p:cNvPr id="5" name="Immagine 4" descr="Immagine che contiene schermata, cerchio&#10;&#10;Descrizione generata automaticamente">
            <a:extLst>
              <a:ext uri="{FF2B5EF4-FFF2-40B4-BE49-F238E27FC236}">
                <a16:creationId xmlns:a16="http://schemas.microsoft.com/office/drawing/2014/main" id="{4770A8D5-D94D-86F5-6CB9-6B0A9568680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l="53853"/>
          <a:stretch/>
        </p:blipFill>
        <p:spPr>
          <a:xfrm>
            <a:off x="5486401" y="4117031"/>
            <a:ext cx="2872054" cy="983348"/>
          </a:xfrm>
          <a:prstGeom prst="rect">
            <a:avLst/>
          </a:prstGeom>
        </p:spPr>
      </p:pic>
      <p:pic>
        <p:nvPicPr>
          <p:cNvPr id="6" name="Immagine 5" descr="Immagine che contiene schermata, cerchio&#10;&#10;Descrizione generata automaticamente">
            <a:extLst>
              <a:ext uri="{FF2B5EF4-FFF2-40B4-BE49-F238E27FC236}">
                <a16:creationId xmlns:a16="http://schemas.microsoft.com/office/drawing/2014/main" id="{5C73BE51-9C16-D700-F551-CF1E3EE0969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r="46803"/>
          <a:stretch/>
        </p:blipFill>
        <p:spPr>
          <a:xfrm>
            <a:off x="513893" y="4087535"/>
            <a:ext cx="3310854" cy="983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9046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hort -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395F568-CF3E-7241-9A3F-65A0AFC3CF7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3838" y="1260000"/>
            <a:ext cx="3886200" cy="3157358"/>
          </a:xfrm>
          <a:prstGeom prst="rect">
            <a:avLst/>
          </a:prstGeom>
        </p:spPr>
        <p:txBody>
          <a:bodyPr/>
          <a:lstStyle>
            <a:lvl1pPr marL="216000" indent="-216000">
              <a:lnSpc>
                <a:spcPts val="2200"/>
              </a:lnSpc>
              <a:spcBef>
                <a:spcPts val="0"/>
              </a:spcBef>
              <a:spcAft>
                <a:spcPts val="1000"/>
              </a:spcAft>
              <a:buClr>
                <a:srgbClr val="EE334E"/>
              </a:buClr>
              <a:buSzPct val="150000"/>
              <a:buFont typeface="Arial" panose="020B0604020202020204" pitchFamily="34" charset="0"/>
              <a:buChar char="•"/>
              <a:defRPr sz="1800" b="0" i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0" name="Text Placeholder 11">
            <a:extLst>
              <a:ext uri="{FF2B5EF4-FFF2-40B4-BE49-F238E27FC236}">
                <a16:creationId xmlns:a16="http://schemas.microsoft.com/office/drawing/2014/main" id="{635B4EE9-69A8-0544-8FE1-88B00FAF2CE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14819" y="342435"/>
            <a:ext cx="1684948" cy="192360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>
            <a:lvl1pPr marL="0" indent="0" algn="r">
              <a:lnSpc>
                <a:spcPts val="1500"/>
              </a:lnSpc>
              <a:spcBef>
                <a:spcPts val="0"/>
              </a:spcBef>
              <a:spcAft>
                <a:spcPts val="750"/>
              </a:spcAft>
              <a:buFontTx/>
              <a:buNone/>
              <a:defRPr sz="1300" b="1" i="0" cap="all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FontTx/>
              <a:buNone/>
              <a:defRPr sz="1200" b="1" i="0">
                <a:latin typeface="Hero New Super" panose="02000500000000000000" pitchFamily="2" charset="0"/>
              </a:defRPr>
            </a:lvl2pPr>
            <a:lvl3pPr marL="685800" indent="0">
              <a:buFontTx/>
              <a:buNone/>
              <a:defRPr sz="1200" b="1" i="0">
                <a:latin typeface="Hero New Super" panose="02000500000000000000" pitchFamily="2" charset="0"/>
              </a:defRPr>
            </a:lvl3pPr>
            <a:lvl4pPr marL="1028700" indent="0">
              <a:buFontTx/>
              <a:buNone/>
              <a:defRPr sz="1200" b="1" i="0">
                <a:latin typeface="Hero New Super" panose="02000500000000000000" pitchFamily="2" charset="0"/>
              </a:defRPr>
            </a:lvl4pPr>
            <a:lvl5pPr marL="1371600" indent="0">
              <a:buFontTx/>
              <a:buNone/>
              <a:defRPr sz="1200" b="1" i="0">
                <a:latin typeface="Hero New Super" panose="02000500000000000000" pitchFamily="2" charset="0"/>
              </a:defRPr>
            </a:lvl5pPr>
          </a:lstStyle>
          <a:p>
            <a:pPr lvl="0"/>
            <a:r>
              <a:rPr lang="en-GB" dirty="0"/>
              <a:t>CLICK TO EDIT TEXT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88ABD2C8-E2AF-3447-BEDC-F47D038F156C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4713567" y="1260000"/>
            <a:ext cx="3886200" cy="3157358"/>
          </a:xfrm>
          <a:prstGeom prst="rect">
            <a:avLst/>
          </a:prstGeom>
        </p:spPr>
        <p:txBody>
          <a:bodyPr/>
          <a:lstStyle>
            <a:lvl1pPr marL="216000" indent="-216000">
              <a:lnSpc>
                <a:spcPts val="2200"/>
              </a:lnSpc>
              <a:spcBef>
                <a:spcPts val="0"/>
              </a:spcBef>
              <a:spcAft>
                <a:spcPts val="1000"/>
              </a:spcAft>
              <a:buClr>
                <a:srgbClr val="EE334E"/>
              </a:buClr>
              <a:buSzPct val="150000"/>
              <a:buFont typeface="Arial" panose="020B0604020202020204" pitchFamily="34" charset="0"/>
              <a:buChar char="•"/>
              <a:defRPr sz="1800" b="0" i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9" name="Text Placeholder 20">
            <a:extLst>
              <a:ext uri="{FF2B5EF4-FFF2-40B4-BE49-F238E27FC236}">
                <a16:creationId xmlns:a16="http://schemas.microsoft.com/office/drawing/2014/main" id="{46C455E3-559A-7144-8799-E0EF2E8BF74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44232" y="342000"/>
            <a:ext cx="4332567" cy="235449"/>
          </a:xfrm>
          <a:prstGeom prst="rect">
            <a:avLst/>
          </a:prstGeom>
          <a:noFill/>
        </p:spPr>
        <p:txBody>
          <a:bodyPr wrap="square" lIns="0" tIns="0" rIns="0" bIns="0" anchor="ctr" anchorCtr="0">
            <a:spAutoFit/>
          </a:bodyPr>
          <a:lstStyle>
            <a:lvl1pPr marL="0" indent="0">
              <a:buFontTx/>
              <a:buNone/>
              <a:defRPr sz="1700" b="1" i="0" cap="all" baseline="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342900" indent="0">
              <a:buFontTx/>
              <a:buNone/>
              <a:defRPr sz="2500" b="1" i="0">
                <a:latin typeface="Hero New Super" panose="02000500000000000000" pitchFamily="2" charset="0"/>
              </a:defRPr>
            </a:lvl2pPr>
            <a:lvl3pPr marL="685800" indent="0">
              <a:buFontTx/>
              <a:buNone/>
              <a:defRPr sz="2500" b="1" i="0">
                <a:latin typeface="Hero New Super" panose="02000500000000000000" pitchFamily="2" charset="0"/>
              </a:defRPr>
            </a:lvl3pPr>
            <a:lvl4pPr marL="1028700" indent="0">
              <a:buFontTx/>
              <a:buNone/>
              <a:defRPr sz="2500" b="1" i="0">
                <a:latin typeface="Hero New Super" panose="02000500000000000000" pitchFamily="2" charset="0"/>
              </a:defRPr>
            </a:lvl4pPr>
            <a:lvl5pPr marL="1371600" indent="0">
              <a:buFontTx/>
              <a:buNone/>
              <a:defRPr sz="2500" b="1" i="0">
                <a:latin typeface="Hero New Super" panose="02000500000000000000" pitchFamily="2" charset="0"/>
              </a:defRPr>
            </a:lvl5pPr>
          </a:lstStyle>
          <a:p>
            <a:pPr lvl="0"/>
            <a:r>
              <a:rPr lang="en-GB" dirty="0"/>
              <a:t>Click to edit text</a:t>
            </a:r>
          </a:p>
        </p:txBody>
      </p:sp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B81BB5A5-347E-5318-D2CB-9AFE283EF4AA}"/>
              </a:ext>
            </a:extLst>
          </p:cNvPr>
          <p:cNvSpPr txBox="1">
            <a:spLocks/>
          </p:cNvSpPr>
          <p:nvPr userDrawn="1"/>
        </p:nvSpPr>
        <p:spPr>
          <a:xfrm flipH="1">
            <a:off x="58990" y="4584603"/>
            <a:ext cx="394848" cy="235449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r" defTabSz="457200" rtl="0" eaLnBrk="1" latinLnBrk="0" hangingPunct="1">
              <a:defRPr sz="1000" b="1" i="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922F79C-64A1-3D46-A01B-7C94B1EF2648}" type="slidenum">
              <a:rPr lang="en-US" smtClean="0"/>
              <a:pPr/>
              <a:t>‹N›</a:t>
            </a:fld>
            <a:endParaRPr lang="en-US" dirty="0"/>
          </a:p>
        </p:txBody>
      </p:sp>
      <p:pic>
        <p:nvPicPr>
          <p:cNvPr id="5" name="Immagine 4" descr="Immagine che contiene schermata, cerchio&#10;&#10;Descrizione generata automaticamente">
            <a:extLst>
              <a:ext uri="{FF2B5EF4-FFF2-40B4-BE49-F238E27FC236}">
                <a16:creationId xmlns:a16="http://schemas.microsoft.com/office/drawing/2014/main" id="{D13276D5-C2F7-644A-E4F8-8DF51E0B143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l="53853"/>
          <a:stretch/>
        </p:blipFill>
        <p:spPr>
          <a:xfrm>
            <a:off x="5486401" y="4117031"/>
            <a:ext cx="2872054" cy="983348"/>
          </a:xfrm>
          <a:prstGeom prst="rect">
            <a:avLst/>
          </a:prstGeom>
        </p:spPr>
      </p:pic>
      <p:pic>
        <p:nvPicPr>
          <p:cNvPr id="6" name="Immagine 5" descr="Immagine che contiene schermata, cerchio&#10;&#10;Descrizione generata automaticamente">
            <a:extLst>
              <a:ext uri="{FF2B5EF4-FFF2-40B4-BE49-F238E27FC236}">
                <a16:creationId xmlns:a16="http://schemas.microsoft.com/office/drawing/2014/main" id="{F8C81731-FFDC-3D77-6A7F-C974ECE5E90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r="46803"/>
          <a:stretch/>
        </p:blipFill>
        <p:spPr>
          <a:xfrm>
            <a:off x="513893" y="4087535"/>
            <a:ext cx="3310854" cy="983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77932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hort - Large Heading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395F568-CF3E-7241-9A3F-65A0AFC3CF7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3838" y="1800000"/>
            <a:ext cx="3886200" cy="2617358"/>
          </a:xfrm>
          <a:prstGeom prst="rect">
            <a:avLst/>
          </a:prstGeom>
        </p:spPr>
        <p:txBody>
          <a:bodyPr/>
          <a:lstStyle>
            <a:lvl1pPr marL="216000" indent="-216000">
              <a:lnSpc>
                <a:spcPts val="2200"/>
              </a:lnSpc>
              <a:spcBef>
                <a:spcPts val="0"/>
              </a:spcBef>
              <a:spcAft>
                <a:spcPts val="1000"/>
              </a:spcAft>
              <a:buClr>
                <a:srgbClr val="EE334E"/>
              </a:buClr>
              <a:buSzPct val="150000"/>
              <a:buFont typeface="Arial" panose="020B0604020202020204" pitchFamily="34" charset="0"/>
              <a:buChar char="•"/>
              <a:defRPr sz="1800" b="0" i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0" name="Text Placeholder 11">
            <a:extLst>
              <a:ext uri="{FF2B5EF4-FFF2-40B4-BE49-F238E27FC236}">
                <a16:creationId xmlns:a16="http://schemas.microsoft.com/office/drawing/2014/main" id="{635B4EE9-69A8-0544-8FE1-88B00FAF2CE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14819" y="342435"/>
            <a:ext cx="1684948" cy="192360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>
            <a:lvl1pPr marL="0" indent="0" algn="r">
              <a:lnSpc>
                <a:spcPts val="1500"/>
              </a:lnSpc>
              <a:spcBef>
                <a:spcPts val="0"/>
              </a:spcBef>
              <a:spcAft>
                <a:spcPts val="750"/>
              </a:spcAft>
              <a:buFontTx/>
              <a:buNone/>
              <a:defRPr sz="1300" b="1" i="0" cap="all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FontTx/>
              <a:buNone/>
              <a:defRPr sz="1200" b="1" i="0">
                <a:latin typeface="Hero New Super" panose="02000500000000000000" pitchFamily="2" charset="0"/>
              </a:defRPr>
            </a:lvl2pPr>
            <a:lvl3pPr marL="685800" indent="0">
              <a:buFontTx/>
              <a:buNone/>
              <a:defRPr sz="1200" b="1" i="0">
                <a:latin typeface="Hero New Super" panose="02000500000000000000" pitchFamily="2" charset="0"/>
              </a:defRPr>
            </a:lvl3pPr>
            <a:lvl4pPr marL="1028700" indent="0">
              <a:buFontTx/>
              <a:buNone/>
              <a:defRPr sz="1200" b="1" i="0">
                <a:latin typeface="Hero New Super" panose="02000500000000000000" pitchFamily="2" charset="0"/>
              </a:defRPr>
            </a:lvl4pPr>
            <a:lvl5pPr marL="1371600" indent="0">
              <a:buFontTx/>
              <a:buNone/>
              <a:defRPr sz="1200" b="1" i="0">
                <a:latin typeface="Hero New Super" panose="02000500000000000000" pitchFamily="2" charset="0"/>
              </a:defRPr>
            </a:lvl5pPr>
          </a:lstStyle>
          <a:p>
            <a:pPr lvl="0"/>
            <a:r>
              <a:rPr lang="en-GB" dirty="0"/>
              <a:t>CLICK TO EDIT TEXT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88ABD2C8-E2AF-3447-BEDC-F47D038F156C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4713567" y="1800000"/>
            <a:ext cx="3886200" cy="2617358"/>
          </a:xfrm>
          <a:prstGeom prst="rect">
            <a:avLst/>
          </a:prstGeom>
        </p:spPr>
        <p:txBody>
          <a:bodyPr/>
          <a:lstStyle>
            <a:lvl1pPr marL="216000" indent="-216000">
              <a:lnSpc>
                <a:spcPts val="2200"/>
              </a:lnSpc>
              <a:spcBef>
                <a:spcPts val="0"/>
              </a:spcBef>
              <a:spcAft>
                <a:spcPts val="1000"/>
              </a:spcAft>
              <a:buClr>
                <a:srgbClr val="EE334E"/>
              </a:buClr>
              <a:buSzPct val="150000"/>
              <a:buFont typeface="Arial" panose="020B0604020202020204" pitchFamily="34" charset="0"/>
              <a:buChar char="•"/>
              <a:defRPr sz="1800" b="0" i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8" name="Text Placeholder 20">
            <a:extLst>
              <a:ext uri="{FF2B5EF4-FFF2-40B4-BE49-F238E27FC236}">
                <a16:creationId xmlns:a16="http://schemas.microsoft.com/office/drawing/2014/main" id="{1A02418D-58F5-3D4A-8FBD-C88BD3D1F77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44233" y="1260000"/>
            <a:ext cx="2974660" cy="318549"/>
          </a:xfrm>
          <a:prstGeom prst="rect">
            <a:avLst/>
          </a:prstGeom>
          <a:noFill/>
        </p:spPr>
        <p:txBody>
          <a:bodyPr wrap="none" lIns="0" tIns="0" rIns="0" bIns="0" anchor="t" anchorCtr="0">
            <a:spAutoFit/>
          </a:bodyPr>
          <a:lstStyle>
            <a:lvl1pPr marL="0" indent="0">
              <a:buFontTx/>
              <a:buNone/>
              <a:defRPr sz="2300" b="1" i="0" cap="all" baseline="0">
                <a:solidFill>
                  <a:srgbClr val="EE334E"/>
                </a:solidFill>
                <a:latin typeface="Arial" panose="020B0604020202020204" pitchFamily="34" charset="0"/>
              </a:defRPr>
            </a:lvl1pPr>
            <a:lvl2pPr marL="342900" indent="0">
              <a:buFontTx/>
              <a:buNone/>
              <a:defRPr sz="2500" b="1" i="0">
                <a:latin typeface="Hero New Super" panose="02000500000000000000" pitchFamily="2" charset="0"/>
              </a:defRPr>
            </a:lvl2pPr>
            <a:lvl3pPr marL="685800" indent="0">
              <a:buFontTx/>
              <a:buNone/>
              <a:defRPr sz="2500" b="1" i="0">
                <a:latin typeface="Hero New Super" panose="02000500000000000000" pitchFamily="2" charset="0"/>
              </a:defRPr>
            </a:lvl3pPr>
            <a:lvl4pPr marL="1028700" indent="0">
              <a:buFontTx/>
              <a:buNone/>
              <a:defRPr sz="2500" b="1" i="0">
                <a:latin typeface="Hero New Super" panose="02000500000000000000" pitchFamily="2" charset="0"/>
              </a:defRPr>
            </a:lvl4pPr>
            <a:lvl5pPr marL="1371600" indent="0">
              <a:buFontTx/>
              <a:buNone/>
              <a:defRPr sz="2500" b="1" i="0">
                <a:latin typeface="Hero New Super" panose="02000500000000000000" pitchFamily="2" charset="0"/>
              </a:defRPr>
            </a:lvl5pPr>
          </a:lstStyle>
          <a:p>
            <a:pPr lvl="0"/>
            <a:r>
              <a:rPr lang="en-GB" dirty="0"/>
              <a:t>Click to edit text</a:t>
            </a:r>
          </a:p>
        </p:txBody>
      </p:sp>
      <p:sp>
        <p:nvSpPr>
          <p:cNvPr id="12" name="Text Placeholder 20">
            <a:extLst>
              <a:ext uri="{FF2B5EF4-FFF2-40B4-BE49-F238E27FC236}">
                <a16:creationId xmlns:a16="http://schemas.microsoft.com/office/drawing/2014/main" id="{B1EC2153-A2E2-EC42-BB64-F3E6A6639C0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44232" y="342000"/>
            <a:ext cx="4332567" cy="235449"/>
          </a:xfrm>
          <a:prstGeom prst="rect">
            <a:avLst/>
          </a:prstGeom>
          <a:noFill/>
        </p:spPr>
        <p:txBody>
          <a:bodyPr wrap="square" lIns="0" tIns="0" rIns="0" bIns="0" anchor="ctr" anchorCtr="0">
            <a:spAutoFit/>
          </a:bodyPr>
          <a:lstStyle>
            <a:lvl1pPr marL="0" indent="0">
              <a:buFontTx/>
              <a:buNone/>
              <a:defRPr sz="1700" b="1" i="0" cap="all" baseline="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342900" indent="0">
              <a:buFontTx/>
              <a:buNone/>
              <a:defRPr sz="2500" b="1" i="0">
                <a:latin typeface="Hero New Super" panose="02000500000000000000" pitchFamily="2" charset="0"/>
              </a:defRPr>
            </a:lvl2pPr>
            <a:lvl3pPr marL="685800" indent="0">
              <a:buFontTx/>
              <a:buNone/>
              <a:defRPr sz="2500" b="1" i="0">
                <a:latin typeface="Hero New Super" panose="02000500000000000000" pitchFamily="2" charset="0"/>
              </a:defRPr>
            </a:lvl3pPr>
            <a:lvl4pPr marL="1028700" indent="0">
              <a:buFontTx/>
              <a:buNone/>
              <a:defRPr sz="2500" b="1" i="0">
                <a:latin typeface="Hero New Super" panose="02000500000000000000" pitchFamily="2" charset="0"/>
              </a:defRPr>
            </a:lvl4pPr>
            <a:lvl5pPr marL="1371600" indent="0">
              <a:buFontTx/>
              <a:buNone/>
              <a:defRPr sz="2500" b="1" i="0">
                <a:latin typeface="Hero New Super" panose="02000500000000000000" pitchFamily="2" charset="0"/>
              </a:defRPr>
            </a:lvl5pPr>
          </a:lstStyle>
          <a:p>
            <a:pPr lvl="0"/>
            <a:r>
              <a:rPr lang="en-GB" dirty="0"/>
              <a:t>Click to edit text</a:t>
            </a:r>
          </a:p>
        </p:txBody>
      </p:sp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0145977C-735C-8388-2A95-15595EF17160}"/>
              </a:ext>
            </a:extLst>
          </p:cNvPr>
          <p:cNvSpPr txBox="1">
            <a:spLocks/>
          </p:cNvSpPr>
          <p:nvPr userDrawn="1"/>
        </p:nvSpPr>
        <p:spPr>
          <a:xfrm flipH="1">
            <a:off x="58990" y="4584603"/>
            <a:ext cx="394848" cy="235449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r" defTabSz="457200" rtl="0" eaLnBrk="1" latinLnBrk="0" hangingPunct="1">
              <a:defRPr sz="1000" b="1" i="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922F79C-64A1-3D46-A01B-7C94B1EF2648}" type="slidenum">
              <a:rPr lang="en-US" smtClean="0"/>
              <a:pPr/>
              <a:t>‹N›</a:t>
            </a:fld>
            <a:endParaRPr lang="en-US" dirty="0"/>
          </a:p>
        </p:txBody>
      </p:sp>
      <p:pic>
        <p:nvPicPr>
          <p:cNvPr id="5" name="Immagine 4" descr="Immagine che contiene schermata, cerchio&#10;&#10;Descrizione generata automaticamente">
            <a:extLst>
              <a:ext uri="{FF2B5EF4-FFF2-40B4-BE49-F238E27FC236}">
                <a16:creationId xmlns:a16="http://schemas.microsoft.com/office/drawing/2014/main" id="{3A1504C8-B2A6-3527-135F-91B4403AEC5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l="53853"/>
          <a:stretch/>
        </p:blipFill>
        <p:spPr>
          <a:xfrm>
            <a:off x="5486401" y="4117031"/>
            <a:ext cx="2872054" cy="983348"/>
          </a:xfrm>
          <a:prstGeom prst="rect">
            <a:avLst/>
          </a:prstGeom>
        </p:spPr>
      </p:pic>
      <p:pic>
        <p:nvPicPr>
          <p:cNvPr id="6" name="Immagine 5" descr="Immagine che contiene schermata, cerchio&#10;&#10;Descrizione generata automaticamente">
            <a:extLst>
              <a:ext uri="{FF2B5EF4-FFF2-40B4-BE49-F238E27FC236}">
                <a16:creationId xmlns:a16="http://schemas.microsoft.com/office/drawing/2014/main" id="{8E4D744D-0E9C-4BA3-E85E-A0BE08C5434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r="46803"/>
          <a:stretch/>
        </p:blipFill>
        <p:spPr>
          <a:xfrm>
            <a:off x="513893" y="4087535"/>
            <a:ext cx="3310854" cy="983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0288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893170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4" r:id="rId2"/>
    <p:sldLayoutId id="2147483667" r:id="rId3"/>
    <p:sldLayoutId id="2147483669" r:id="rId4"/>
    <p:sldLayoutId id="2147483666" r:id="rId5"/>
    <p:sldLayoutId id="2147483668" r:id="rId6"/>
    <p:sldLayoutId id="2147483670" r:id="rId7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9.jpeg"/><Relationship Id="rId5" Type="http://schemas.openxmlformats.org/officeDocument/2006/relationships/image" Target="../media/image58.jpeg"/><Relationship Id="rId4" Type="http://schemas.openxmlformats.org/officeDocument/2006/relationships/image" Target="../media/image57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3.jpeg"/><Relationship Id="rId4" Type="http://schemas.openxmlformats.org/officeDocument/2006/relationships/image" Target="../media/image6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5" Type="http://schemas.openxmlformats.org/officeDocument/2006/relationships/image" Target="../media/image14.jpg"/><Relationship Id="rId4" Type="http://schemas.openxmlformats.org/officeDocument/2006/relationships/image" Target="../media/image13.jp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13" Type="http://schemas.openxmlformats.org/officeDocument/2006/relationships/image" Target="../media/image26.jpeg"/><Relationship Id="rId18" Type="http://schemas.openxmlformats.org/officeDocument/2006/relationships/image" Target="../media/image31.jpeg"/><Relationship Id="rId3" Type="http://schemas.openxmlformats.org/officeDocument/2006/relationships/image" Target="../media/image16.jpg"/><Relationship Id="rId21" Type="http://schemas.openxmlformats.org/officeDocument/2006/relationships/image" Target="../media/image34.jpeg"/><Relationship Id="rId7" Type="http://schemas.openxmlformats.org/officeDocument/2006/relationships/image" Target="../media/image20.png"/><Relationship Id="rId12" Type="http://schemas.openxmlformats.org/officeDocument/2006/relationships/image" Target="../media/image25.jpeg"/><Relationship Id="rId17" Type="http://schemas.openxmlformats.org/officeDocument/2006/relationships/image" Target="../media/image30.jpeg"/><Relationship Id="rId25" Type="http://schemas.openxmlformats.org/officeDocument/2006/relationships/image" Target="../media/image38.jpeg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29.jpeg"/><Relationship Id="rId20" Type="http://schemas.openxmlformats.org/officeDocument/2006/relationships/image" Target="../media/image3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11" Type="http://schemas.openxmlformats.org/officeDocument/2006/relationships/image" Target="../media/image24.jpeg"/><Relationship Id="rId24" Type="http://schemas.openxmlformats.org/officeDocument/2006/relationships/image" Target="../media/image37.png"/><Relationship Id="rId5" Type="http://schemas.openxmlformats.org/officeDocument/2006/relationships/image" Target="../media/image18.png"/><Relationship Id="rId15" Type="http://schemas.openxmlformats.org/officeDocument/2006/relationships/image" Target="../media/image28.jpeg"/><Relationship Id="rId23" Type="http://schemas.openxmlformats.org/officeDocument/2006/relationships/image" Target="../media/image36.jpeg"/><Relationship Id="rId10" Type="http://schemas.openxmlformats.org/officeDocument/2006/relationships/image" Target="../media/image23.png"/><Relationship Id="rId19" Type="http://schemas.openxmlformats.org/officeDocument/2006/relationships/image" Target="../media/image32.jpeg"/><Relationship Id="rId4" Type="http://schemas.openxmlformats.org/officeDocument/2006/relationships/image" Target="../media/image17.jpeg"/><Relationship Id="rId9" Type="http://schemas.openxmlformats.org/officeDocument/2006/relationships/image" Target="../media/image22.jpeg"/><Relationship Id="rId14" Type="http://schemas.openxmlformats.org/officeDocument/2006/relationships/image" Target="../media/image27.jpeg"/><Relationship Id="rId22" Type="http://schemas.openxmlformats.org/officeDocument/2006/relationships/image" Target="../media/image3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7" Type="http://schemas.openxmlformats.org/officeDocument/2006/relationships/image" Target="../media/image44.jpeg"/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jpeg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Placeholder 13" descr="Photo of the Opening Ceremony of the London 2012 Paralympic Games.">
            <a:extLst>
              <a:ext uri="{FF2B5EF4-FFF2-40B4-BE49-F238E27FC236}">
                <a16:creationId xmlns:a16="http://schemas.microsoft.com/office/drawing/2014/main" id="{92955600-98B8-D64D-A135-92328317D6A6}"/>
              </a:ext>
            </a:extLst>
          </p:cNvPr>
          <p:cNvPicPr>
            <a:picLocks noGrp="1" noChangeAspect="1"/>
          </p:cNvPicPr>
          <p:nvPr>
            <p:ph type="pic" sz="quarter" idx="18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2699100"/>
            <a:ext cx="9144000" cy="2444400"/>
          </a:xfr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13E09FC-DD10-FE4F-BEF4-5D5C6964E48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161873" y="342435"/>
            <a:ext cx="1437894" cy="192360"/>
          </a:xfrm>
        </p:spPr>
        <p:txBody>
          <a:bodyPr/>
          <a:lstStyle/>
          <a:p>
            <a:r>
              <a:rPr lang="it-IT"/>
              <a:t>Tema 1 – Unità 1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044BFD6-81D3-064E-B04A-99943F4759D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026332" y="517711"/>
            <a:ext cx="2573436" cy="357084"/>
          </a:xfrm>
        </p:spPr>
        <p:txBody>
          <a:bodyPr/>
          <a:lstStyle/>
          <a:p>
            <a:r>
              <a:rPr lang="it-IT" dirty="0"/>
              <a:t>I Giochi Paralimpici. Che cosa sono?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3897344-55C1-544C-85F4-8673C74E67F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12952" y="4632961"/>
            <a:ext cx="2769091" cy="192360"/>
          </a:xfrm>
        </p:spPr>
        <p:txBody>
          <a:bodyPr/>
          <a:lstStyle/>
          <a:p>
            <a:pPr algn="l"/>
            <a:r>
              <a:rPr lang="it-IT" dirty="0"/>
              <a:t>Presentazione della lezione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B7DA1832-EC98-334B-AB08-E110B1A88890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112952" y="4859874"/>
            <a:ext cx="1949443" cy="153888"/>
          </a:xfrm>
        </p:spPr>
        <p:txBody>
          <a:bodyPr/>
          <a:lstStyle/>
          <a:p>
            <a:pPr algn="l"/>
            <a:r>
              <a:rPr lang="it-IT" dirty="0"/>
              <a:t>Fascia di età: 6-8 anni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ACA5C8BE-F398-364D-A6E2-B85F5F569BB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32187" y="1236786"/>
            <a:ext cx="6177204" cy="553293"/>
          </a:xfrm>
        </p:spPr>
        <p:txBody>
          <a:bodyPr/>
          <a:lstStyle/>
          <a:p>
            <a:r>
              <a:rPr lang="it-IT"/>
              <a:t>I Giochi Paralimpici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A528B6B2-B15D-CF48-AE4C-909961D26EE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32187" y="1778742"/>
            <a:ext cx="2080826" cy="280333"/>
          </a:xfrm>
        </p:spPr>
        <p:txBody>
          <a:bodyPr/>
          <a:lstStyle/>
          <a:p>
            <a:r>
              <a:rPr lang="it-IT"/>
              <a:t>Ieri e oggi 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6C5CA05-E023-FA41-B78A-870F2DFF1D29}"/>
              </a:ext>
            </a:extLst>
          </p:cNvPr>
          <p:cNvSpPr txBox="1"/>
          <p:nvPr/>
        </p:nvSpPr>
        <p:spPr>
          <a:xfrm rot="16200000">
            <a:off x="-597600" y="3506186"/>
            <a:ext cx="1410643" cy="215444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/>
          <a:p>
            <a:r>
              <a:rPr lang="it-IT" sz="800">
                <a:solidFill>
                  <a:schemeClr val="bg1"/>
                </a:solidFill>
              </a:rPr>
              <a:t>© Mike Ehrmann/Getty Images</a:t>
            </a:r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B226E622-1493-F1E4-17F6-FAB2019CA1CD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4701948" y="2953512"/>
            <a:ext cx="4451195" cy="2189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1932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D23DE98-B78D-3144-A7C7-AB070EA0266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161873" y="342435"/>
            <a:ext cx="1437894" cy="192360"/>
          </a:xfrm>
        </p:spPr>
        <p:txBody>
          <a:bodyPr/>
          <a:lstStyle/>
          <a:p>
            <a:r>
              <a:rPr lang="it-IT"/>
              <a:t>Tema 1 – Unità 1</a:t>
            </a:r>
          </a:p>
        </p:txBody>
      </p:sp>
      <p:sp>
        <p:nvSpPr>
          <p:cNvPr id="12" name="Content Placeholder 1">
            <a:extLst>
              <a:ext uri="{FF2B5EF4-FFF2-40B4-BE49-F238E27FC236}">
                <a16:creationId xmlns:a16="http://schemas.microsoft.com/office/drawing/2014/main" id="{AD6F2C86-DCE2-634C-A539-56BD4F2131A3}"/>
              </a:ext>
            </a:extLst>
          </p:cNvPr>
          <p:cNvSpPr txBox="1">
            <a:spLocks/>
          </p:cNvSpPr>
          <p:nvPr/>
        </p:nvSpPr>
        <p:spPr>
          <a:xfrm>
            <a:off x="431800" y="1302026"/>
            <a:ext cx="3981450" cy="2338568"/>
          </a:xfrm>
          <a:prstGeom prst="rect">
            <a:avLst/>
          </a:prstGeom>
        </p:spPr>
        <p:txBody>
          <a:bodyPr/>
          <a:lstStyle>
            <a:lvl1pPr marL="216000" indent="-216000" algn="l" defTabSz="685800" rtl="0" eaLnBrk="1" latinLnBrk="0" hangingPunct="1">
              <a:lnSpc>
                <a:spcPts val="2200"/>
              </a:lnSpc>
              <a:spcBef>
                <a:spcPts val="0"/>
              </a:spcBef>
              <a:spcAft>
                <a:spcPts val="1000"/>
              </a:spcAft>
              <a:buClr>
                <a:srgbClr val="EE334E"/>
              </a:buClr>
              <a:buSzPct val="150000"/>
              <a:buFont typeface="Arial" panose="020B0604020202020204" pitchFamily="34" charset="0"/>
              <a:buChar char="•"/>
              <a:defRPr sz="1800" b="0" i="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it-IT" sz="1400" dirty="0"/>
              <a:t>Questo è </a:t>
            </a:r>
            <a:r>
              <a:rPr lang="it-IT" sz="1400" b="1" dirty="0" err="1">
                <a:solidFill>
                  <a:srgbClr val="EE334E"/>
                </a:solidFill>
              </a:rPr>
              <a:t>Hiraku</a:t>
            </a:r>
            <a:r>
              <a:rPr lang="it-IT" sz="1400" dirty="0"/>
              <a:t>. È uno sciatore. È un’atleta della disciplina sportiva </a:t>
            </a:r>
            <a:r>
              <a:rPr lang="it-IT" sz="1400" b="1" dirty="0"/>
              <a:t>sci alpino Paralimpico</a:t>
            </a:r>
            <a:r>
              <a:rPr lang="it-IT" sz="1400" dirty="0"/>
              <a:t>. </a:t>
            </a:r>
          </a:p>
          <a:p>
            <a:pPr marL="0" indent="0">
              <a:buNone/>
            </a:pPr>
            <a:r>
              <a:rPr lang="it-IT" sz="1400" dirty="0"/>
              <a:t>Scia a tutta velocità su lunghe e ripide discese. Gli serve tanta </a:t>
            </a:r>
            <a:r>
              <a:rPr lang="it-IT" sz="1400" b="1" dirty="0">
                <a:solidFill>
                  <a:srgbClr val="EE334E"/>
                </a:solidFill>
              </a:rPr>
              <a:t>determinazione</a:t>
            </a:r>
            <a:r>
              <a:rPr lang="it-IT" sz="1400" dirty="0"/>
              <a:t> per farlo.  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00F1291-5A51-A548-B16A-DEC37D8236C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44232" y="342000"/>
            <a:ext cx="5893143" cy="235449"/>
          </a:xfrm>
        </p:spPr>
        <p:txBody>
          <a:bodyPr/>
          <a:lstStyle/>
          <a:p>
            <a:r>
              <a:rPr lang="it-IT"/>
              <a:t>I GIOCHI PARALIMPICI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5FB31CBD-0B30-E643-9A8F-0D61D189F3C4}"/>
              </a:ext>
            </a:extLst>
          </p:cNvPr>
          <p:cNvGrpSpPr/>
          <p:nvPr/>
        </p:nvGrpSpPr>
        <p:grpSpPr>
          <a:xfrm>
            <a:off x="5305036" y="1095375"/>
            <a:ext cx="3481389" cy="2952750"/>
            <a:chOff x="5208923" y="1095375"/>
            <a:chExt cx="3481389" cy="2952750"/>
          </a:xfrm>
        </p:grpSpPr>
        <p:pic>
          <p:nvPicPr>
            <p:cNvPr id="7" name="Picture 6" descr="Photo of Hiraku, a Para alpine skier who competes for Japan.">
              <a:extLst>
                <a:ext uri="{FF2B5EF4-FFF2-40B4-BE49-F238E27FC236}">
                  <a16:creationId xmlns:a16="http://schemas.microsoft.com/office/drawing/2014/main" id="{9DA30898-A15B-6D42-958D-CDB8A7AB744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b="-2"/>
            <a:stretch/>
          </p:blipFill>
          <p:spPr>
            <a:xfrm>
              <a:off x="5208923" y="1095375"/>
              <a:ext cx="3279201" cy="2839062"/>
            </a:xfrm>
            <a:prstGeom prst="rect">
              <a:avLst/>
            </a:prstGeom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85230899-2BBE-2042-AA56-AECAB3712078}"/>
                </a:ext>
              </a:extLst>
            </p:cNvPr>
            <p:cNvSpPr txBox="1"/>
            <p:nvPr/>
          </p:nvSpPr>
          <p:spPr>
            <a:xfrm rot="16200000">
              <a:off x="7737647" y="3095460"/>
              <a:ext cx="1689886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it-IT" sz="800" dirty="0"/>
                <a:t>© Tom Pennington/Getty Images</a:t>
              </a:r>
            </a:p>
          </p:txBody>
        </p: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D2A4723C-3E0B-4B4E-8652-25E345502E80}"/>
              </a:ext>
            </a:extLst>
          </p:cNvPr>
          <p:cNvSpPr txBox="1"/>
          <p:nvPr/>
        </p:nvSpPr>
        <p:spPr>
          <a:xfrm>
            <a:off x="431799" y="3013691"/>
            <a:ext cx="4266923" cy="62690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lnSpc>
                <a:spcPts val="2200"/>
              </a:lnSpc>
            </a:pPr>
            <a:r>
              <a:rPr lang="it-IT" sz="1400" b="1">
                <a:solidFill>
                  <a:srgbClr val="EE334E"/>
                </a:solidFill>
              </a:rPr>
              <a:t>Cosa pensate significhi essere "determinati"?</a:t>
            </a:r>
          </a:p>
          <a:p>
            <a:pPr>
              <a:lnSpc>
                <a:spcPts val="2200"/>
              </a:lnSpc>
            </a:pPr>
            <a:endParaRPr lang="en-GB" sz="1400" dirty="0"/>
          </a:p>
        </p:txBody>
      </p:sp>
    </p:spTree>
    <p:extLst>
      <p:ext uri="{BB962C8B-B14F-4D97-AF65-F5344CB8AC3E}">
        <p14:creationId xmlns:p14="http://schemas.microsoft.com/office/powerpoint/2010/main" val="312787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uiExpand="1" build="p"/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D23DE98-B78D-3144-A7C7-AB070EA0266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161873" y="342435"/>
            <a:ext cx="1437894" cy="192360"/>
          </a:xfrm>
        </p:spPr>
        <p:txBody>
          <a:bodyPr/>
          <a:lstStyle/>
          <a:p>
            <a:r>
              <a:rPr lang="it-IT"/>
              <a:t>Tema 1 – Unità 1</a:t>
            </a:r>
          </a:p>
        </p:txBody>
      </p:sp>
      <p:sp>
        <p:nvSpPr>
          <p:cNvPr id="12" name="Content Placeholder 1">
            <a:extLst>
              <a:ext uri="{FF2B5EF4-FFF2-40B4-BE49-F238E27FC236}">
                <a16:creationId xmlns:a16="http://schemas.microsoft.com/office/drawing/2014/main" id="{AD6F2C86-DCE2-634C-A539-56BD4F2131A3}"/>
              </a:ext>
            </a:extLst>
          </p:cNvPr>
          <p:cNvSpPr txBox="1">
            <a:spLocks/>
          </p:cNvSpPr>
          <p:nvPr/>
        </p:nvSpPr>
        <p:spPr>
          <a:xfrm>
            <a:off x="431799" y="1292088"/>
            <a:ext cx="4622799" cy="3035646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216000" indent="-216000" algn="l" defTabSz="685800" rtl="0" eaLnBrk="1" latinLnBrk="0" hangingPunct="1">
              <a:lnSpc>
                <a:spcPts val="2200"/>
              </a:lnSpc>
              <a:spcBef>
                <a:spcPts val="0"/>
              </a:spcBef>
              <a:spcAft>
                <a:spcPts val="1000"/>
              </a:spcAft>
              <a:buClr>
                <a:srgbClr val="EE334E"/>
              </a:buClr>
              <a:buSzPct val="150000"/>
              <a:buFont typeface="Arial" panose="020B0604020202020204" pitchFamily="34" charset="0"/>
              <a:buChar char="•"/>
              <a:defRPr sz="1800" b="0" i="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it-IT" sz="1400" dirty="0">
                <a:latin typeface="Arial"/>
                <a:cs typeface="Arial"/>
              </a:rPr>
              <a:t>Queste sono le squadre di</a:t>
            </a:r>
            <a:br>
              <a:rPr lang="it-IT" sz="1400" dirty="0"/>
            </a:br>
            <a:r>
              <a:rPr lang="it-IT" sz="1400" b="1" dirty="0">
                <a:latin typeface="Arial"/>
                <a:cs typeface="Arial"/>
              </a:rPr>
              <a:t>Para </a:t>
            </a:r>
            <a:r>
              <a:rPr lang="it-IT" sz="1400" b="1" dirty="0" err="1">
                <a:latin typeface="Arial"/>
                <a:cs typeface="Arial"/>
              </a:rPr>
              <a:t>ice</a:t>
            </a:r>
            <a:r>
              <a:rPr lang="it-IT" sz="1400" b="1" dirty="0">
                <a:latin typeface="Arial"/>
                <a:cs typeface="Arial"/>
              </a:rPr>
              <a:t> hockey</a:t>
            </a:r>
            <a:r>
              <a:rPr lang="it-IT" sz="1400" dirty="0">
                <a:latin typeface="Arial"/>
                <a:cs typeface="Arial"/>
              </a:rPr>
              <a:t> di USA e Canada.</a:t>
            </a:r>
          </a:p>
          <a:p>
            <a:pPr marL="0" indent="0">
              <a:buNone/>
            </a:pPr>
            <a:r>
              <a:rPr lang="it-IT" sz="1400" b="1" dirty="0">
                <a:solidFill>
                  <a:srgbClr val="EE334E"/>
                </a:solidFill>
                <a:latin typeface="Arial"/>
                <a:cs typeface="Arial"/>
              </a:rPr>
              <a:t>Cosa pensate serva per praticare</a:t>
            </a:r>
            <a:br>
              <a:rPr lang="it-IT" sz="1400" b="1" dirty="0"/>
            </a:br>
            <a:r>
              <a:rPr lang="it-IT" sz="1400" b="1" dirty="0">
                <a:solidFill>
                  <a:srgbClr val="EE334E"/>
                </a:solidFill>
                <a:latin typeface="Arial"/>
                <a:cs typeface="Arial"/>
              </a:rPr>
              <a:t>questo sport?  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D21DACD-BBA0-274E-BB21-05E63C79581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44232" y="342000"/>
            <a:ext cx="5390223" cy="235449"/>
          </a:xfrm>
        </p:spPr>
        <p:txBody>
          <a:bodyPr/>
          <a:lstStyle/>
          <a:p>
            <a:r>
              <a:rPr lang="it-IT"/>
              <a:t>I GIOCHI PARALIMPICI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C973117D-87BF-D542-A7C6-E29C273E8930}"/>
              </a:ext>
            </a:extLst>
          </p:cNvPr>
          <p:cNvGrpSpPr/>
          <p:nvPr/>
        </p:nvGrpSpPr>
        <p:grpSpPr>
          <a:xfrm>
            <a:off x="5270043" y="1095375"/>
            <a:ext cx="3513140" cy="2950035"/>
            <a:chOff x="5270043" y="1095375"/>
            <a:chExt cx="3513140" cy="2950035"/>
          </a:xfrm>
        </p:grpSpPr>
        <p:pic>
          <p:nvPicPr>
            <p:cNvPr id="8" name="Picture 7" descr="Photo of two players from the Canadian and USA Para ice hockey teams.">
              <a:extLst>
                <a:ext uri="{FF2B5EF4-FFF2-40B4-BE49-F238E27FC236}">
                  <a16:creationId xmlns:a16="http://schemas.microsoft.com/office/drawing/2014/main" id="{C8617242-F020-A842-AB4E-109181F607B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270043" y="1095375"/>
              <a:ext cx="3297696" cy="2847451"/>
            </a:xfrm>
            <a:prstGeom prst="rect">
              <a:avLst/>
            </a:prstGeom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AAA2E5BB-5E2B-7040-93F5-27C6E115B966}"/>
                </a:ext>
              </a:extLst>
            </p:cNvPr>
            <p:cNvSpPr txBox="1"/>
            <p:nvPr/>
          </p:nvSpPr>
          <p:spPr>
            <a:xfrm rot="16200000">
              <a:off x="7983605" y="3245832"/>
              <a:ext cx="1383712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it-IT" sz="800" dirty="0"/>
                <a:t>© Bob Martin per OIS/CIO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793481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50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uiExpand="1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D23DE98-B78D-3144-A7C7-AB070EA0266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161873" y="342435"/>
            <a:ext cx="1437894" cy="192360"/>
          </a:xfrm>
        </p:spPr>
        <p:txBody>
          <a:bodyPr/>
          <a:lstStyle/>
          <a:p>
            <a:r>
              <a:rPr lang="it-IT"/>
              <a:t>Tema 1 – Unità 1</a:t>
            </a:r>
          </a:p>
        </p:txBody>
      </p:sp>
      <p:sp>
        <p:nvSpPr>
          <p:cNvPr id="12" name="Content Placeholder 1">
            <a:extLst>
              <a:ext uri="{FF2B5EF4-FFF2-40B4-BE49-F238E27FC236}">
                <a16:creationId xmlns:a16="http://schemas.microsoft.com/office/drawing/2014/main" id="{AD6F2C86-DCE2-634C-A539-56BD4F2131A3}"/>
              </a:ext>
            </a:extLst>
          </p:cNvPr>
          <p:cNvSpPr txBox="1">
            <a:spLocks/>
          </p:cNvSpPr>
          <p:nvPr/>
        </p:nvSpPr>
        <p:spPr>
          <a:xfrm>
            <a:off x="431800" y="1302026"/>
            <a:ext cx="4383481" cy="1913123"/>
          </a:xfrm>
          <a:prstGeom prst="rect">
            <a:avLst/>
          </a:prstGeom>
        </p:spPr>
        <p:txBody>
          <a:bodyPr/>
          <a:lstStyle>
            <a:lvl1pPr marL="216000" indent="-216000" algn="l" defTabSz="685800" rtl="0" eaLnBrk="1" latinLnBrk="0" hangingPunct="1">
              <a:lnSpc>
                <a:spcPts val="2200"/>
              </a:lnSpc>
              <a:spcBef>
                <a:spcPts val="0"/>
              </a:spcBef>
              <a:spcAft>
                <a:spcPts val="1000"/>
              </a:spcAft>
              <a:buClr>
                <a:srgbClr val="EE334E"/>
              </a:buClr>
              <a:buSzPct val="150000"/>
              <a:buFont typeface="Arial" panose="020B0604020202020204" pitchFamily="34" charset="0"/>
              <a:buChar char="•"/>
              <a:defRPr sz="1800" b="0" i="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it-IT" sz="1400" dirty="0"/>
              <a:t>Oggi i Giochi Paralimpici hanno assunto una dimensione </a:t>
            </a:r>
            <a:r>
              <a:rPr lang="it-IT" sz="1400" b="1" dirty="0"/>
              <a:t>enorme</a:t>
            </a:r>
            <a:r>
              <a:rPr lang="it-IT" sz="1400" dirty="0"/>
              <a:t>. </a:t>
            </a:r>
            <a:br>
              <a:rPr lang="it-IT" sz="1400" dirty="0"/>
            </a:br>
            <a:r>
              <a:rPr lang="it-IT" sz="1400" dirty="0"/>
              <a:t>Sono uno spettacolo fantastico, </a:t>
            </a:r>
            <a:r>
              <a:rPr lang="it-IT" sz="1400" b="1" dirty="0"/>
              <a:t>entusiasmante</a:t>
            </a:r>
            <a:r>
              <a:rPr lang="it-IT" sz="1400" dirty="0"/>
              <a:t> e </a:t>
            </a:r>
            <a:r>
              <a:rPr lang="it-IT" sz="1400" b="1" dirty="0"/>
              <a:t>divertente</a:t>
            </a:r>
            <a:r>
              <a:rPr lang="it-IT" sz="1400" dirty="0"/>
              <a:t>. 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2930839-6DF9-E544-8375-97EF8AFDE02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44232" y="342000"/>
            <a:ext cx="5335359" cy="235449"/>
          </a:xfrm>
        </p:spPr>
        <p:txBody>
          <a:bodyPr/>
          <a:lstStyle/>
          <a:p>
            <a:r>
              <a:rPr lang="it-IT"/>
              <a:t>I GIOCHI PARALIMPICI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E0563D2F-FA6F-CD40-91A4-17D1557CD226}"/>
              </a:ext>
            </a:extLst>
          </p:cNvPr>
          <p:cNvGrpSpPr/>
          <p:nvPr/>
        </p:nvGrpSpPr>
        <p:grpSpPr>
          <a:xfrm>
            <a:off x="5285063" y="1095376"/>
            <a:ext cx="3489730" cy="2944359"/>
            <a:chOff x="5285063" y="1095376"/>
            <a:chExt cx="3489730" cy="2944359"/>
          </a:xfrm>
        </p:grpSpPr>
        <p:pic>
          <p:nvPicPr>
            <p:cNvPr id="7" name="Picture 6" descr="Photo of the Opening Ceremony of the London 2012 Paralympic Games.">
              <a:extLst>
                <a:ext uri="{FF2B5EF4-FFF2-40B4-BE49-F238E27FC236}">
                  <a16:creationId xmlns:a16="http://schemas.microsoft.com/office/drawing/2014/main" id="{E53FE04C-DC1C-924D-B21E-C005CC7F3E7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285063" y="1095376"/>
              <a:ext cx="3282675" cy="2842070"/>
            </a:xfrm>
            <a:prstGeom prst="rect">
              <a:avLst/>
            </a:prstGeom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60896CA1-EAE4-734D-AA36-A618A1C19504}"/>
                </a:ext>
              </a:extLst>
            </p:cNvPr>
            <p:cNvSpPr txBox="1"/>
            <p:nvPr/>
          </p:nvSpPr>
          <p:spPr>
            <a:xfrm rot="16200000">
              <a:off x="7869416" y="3134358"/>
              <a:ext cx="1595310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it-IT" sz="800" dirty="0"/>
                <a:t>© Mike </a:t>
              </a:r>
              <a:r>
                <a:rPr lang="it-IT" sz="800" dirty="0" err="1"/>
                <a:t>Ehrmann</a:t>
              </a:r>
              <a:r>
                <a:rPr lang="it-IT" sz="800" dirty="0"/>
                <a:t>/Getty Images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958795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D23DE98-B78D-3144-A7C7-AB070EA0266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161873" y="342435"/>
            <a:ext cx="1437894" cy="192360"/>
          </a:xfrm>
        </p:spPr>
        <p:txBody>
          <a:bodyPr/>
          <a:lstStyle/>
          <a:p>
            <a:r>
              <a:rPr lang="it-IT"/>
              <a:t>Tema 1 – Unità 1</a:t>
            </a:r>
          </a:p>
        </p:txBody>
      </p:sp>
      <p:sp>
        <p:nvSpPr>
          <p:cNvPr id="12" name="Content Placeholder 1">
            <a:extLst>
              <a:ext uri="{FF2B5EF4-FFF2-40B4-BE49-F238E27FC236}">
                <a16:creationId xmlns:a16="http://schemas.microsoft.com/office/drawing/2014/main" id="{AD6F2C86-DCE2-634C-A539-56BD4F2131A3}"/>
              </a:ext>
            </a:extLst>
          </p:cNvPr>
          <p:cNvSpPr txBox="1">
            <a:spLocks/>
          </p:cNvSpPr>
          <p:nvPr/>
        </p:nvSpPr>
        <p:spPr>
          <a:xfrm>
            <a:off x="431801" y="1339714"/>
            <a:ext cx="3691164" cy="909031"/>
          </a:xfrm>
          <a:prstGeom prst="rect">
            <a:avLst/>
          </a:prstGeom>
        </p:spPr>
        <p:txBody>
          <a:bodyPr/>
          <a:lstStyle>
            <a:lvl1pPr marL="216000" indent="-216000" algn="l" defTabSz="685800" rtl="0" eaLnBrk="1" latinLnBrk="0" hangingPunct="1">
              <a:lnSpc>
                <a:spcPts val="2200"/>
              </a:lnSpc>
              <a:spcBef>
                <a:spcPts val="0"/>
              </a:spcBef>
              <a:spcAft>
                <a:spcPts val="1000"/>
              </a:spcAft>
              <a:buClr>
                <a:srgbClr val="EE334E"/>
              </a:buClr>
              <a:buSzPct val="150000"/>
              <a:buFont typeface="Arial" panose="020B0604020202020204" pitchFamily="34" charset="0"/>
              <a:buChar char="•"/>
              <a:defRPr sz="1800" b="0" i="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it-IT" sz="1600" b="1" dirty="0">
                <a:solidFill>
                  <a:srgbClr val="EE334E"/>
                </a:solidFill>
              </a:rPr>
              <a:t>“Ho partecipato ai Giochi Paralimpici 2016. Si sono svolti</a:t>
            </a:r>
            <a:br>
              <a:rPr lang="it-IT" sz="1600" b="1" dirty="0">
                <a:solidFill>
                  <a:srgbClr val="EE334E"/>
                </a:solidFill>
              </a:rPr>
            </a:br>
            <a:r>
              <a:rPr lang="it-IT" sz="1600" b="1" dirty="0">
                <a:solidFill>
                  <a:srgbClr val="EE334E"/>
                </a:solidFill>
              </a:rPr>
              <a:t>a Rio de Janeiro, in Brasile.  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C33302BD-59E3-AE4D-9A3B-55C19490220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44232" y="342000"/>
            <a:ext cx="5655399" cy="235449"/>
          </a:xfrm>
        </p:spPr>
        <p:txBody>
          <a:bodyPr/>
          <a:lstStyle/>
          <a:p>
            <a:r>
              <a:rPr lang="it-IT"/>
              <a:t>I GIOCHI PARALIMPICI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39A403EA-C6DB-8045-9A9C-C5F46990EDB5}"/>
              </a:ext>
            </a:extLst>
          </p:cNvPr>
          <p:cNvGrpSpPr/>
          <p:nvPr/>
        </p:nvGrpSpPr>
        <p:grpSpPr>
          <a:xfrm>
            <a:off x="5387646" y="1095375"/>
            <a:ext cx="3548453" cy="2990624"/>
            <a:chOff x="5226340" y="1095375"/>
            <a:chExt cx="3548453" cy="2990624"/>
          </a:xfrm>
        </p:grpSpPr>
        <p:pic>
          <p:nvPicPr>
            <p:cNvPr id="4" name="Picture 3" descr="Photo of three paralympians with their medals.">
              <a:extLst>
                <a:ext uri="{FF2B5EF4-FFF2-40B4-BE49-F238E27FC236}">
                  <a16:creationId xmlns:a16="http://schemas.microsoft.com/office/drawing/2014/main" id="{C807B9CF-446D-974A-AE58-E67A75DA55E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10669" r="12257"/>
            <a:stretch/>
          </p:blipFill>
          <p:spPr>
            <a:xfrm>
              <a:off x="5226340" y="1095375"/>
              <a:ext cx="3341397" cy="2884217"/>
            </a:xfrm>
            <a:prstGeom prst="rect">
              <a:avLst/>
            </a:prstGeom>
          </p:spPr>
        </p:pic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061C17CF-68DF-4C4A-A732-3F83F0FC119C}"/>
                </a:ext>
              </a:extLst>
            </p:cNvPr>
            <p:cNvSpPr txBox="1"/>
            <p:nvPr/>
          </p:nvSpPr>
          <p:spPr>
            <a:xfrm rot="16200000">
              <a:off x="7765221" y="3076428"/>
              <a:ext cx="1803699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it-IT" sz="800" dirty="0"/>
                <a:t>© Alexandre </a:t>
              </a:r>
              <a:r>
                <a:rPr lang="it-IT" sz="800" dirty="0" err="1"/>
                <a:t>Loureiro</a:t>
              </a:r>
              <a:r>
                <a:rPr lang="it-IT" sz="800" dirty="0"/>
                <a:t>/Getty Images</a:t>
              </a: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2822A601-0CB1-8043-826E-A941DF4BA4CE}"/>
              </a:ext>
            </a:extLst>
          </p:cNvPr>
          <p:cNvSpPr txBox="1"/>
          <p:nvPr/>
        </p:nvSpPr>
        <p:spPr>
          <a:xfrm>
            <a:off x="431802" y="2508140"/>
            <a:ext cx="4201432" cy="9090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200"/>
              </a:lnSpc>
            </a:pPr>
            <a:r>
              <a:rPr lang="it-IT" sz="1400" dirty="0"/>
              <a:t>Ho rappresentato la Germania. </a:t>
            </a:r>
          </a:p>
          <a:p>
            <a:pPr>
              <a:lnSpc>
                <a:spcPts val="2200"/>
              </a:lnSpc>
            </a:pPr>
            <a:r>
              <a:rPr lang="it-IT" sz="1400" dirty="0"/>
              <a:t>Ho gareggiato nel salto in lungo e</a:t>
            </a:r>
          </a:p>
          <a:p>
            <a:pPr>
              <a:lnSpc>
                <a:spcPts val="2200"/>
              </a:lnSpc>
            </a:pPr>
            <a:r>
              <a:rPr lang="it-IT" sz="1400" dirty="0"/>
              <a:t>ho vinto una medaglia d’oro.”</a:t>
            </a:r>
          </a:p>
        </p:txBody>
      </p:sp>
    </p:spTree>
    <p:extLst>
      <p:ext uri="{BB962C8B-B14F-4D97-AF65-F5344CB8AC3E}">
        <p14:creationId xmlns:p14="http://schemas.microsoft.com/office/powerpoint/2010/main" val="3864006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BF209CD-C78B-024B-84F9-EA332F6EF6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161873" y="342435"/>
            <a:ext cx="1437894" cy="192360"/>
          </a:xfrm>
        </p:spPr>
        <p:txBody>
          <a:bodyPr/>
          <a:lstStyle/>
          <a:p>
            <a:r>
              <a:rPr lang="it-IT"/>
              <a:t>Tema 1 – Unità 1</a:t>
            </a:r>
          </a:p>
        </p:txBody>
      </p:sp>
      <p:sp>
        <p:nvSpPr>
          <p:cNvPr id="16" name="Content Placeholder 1">
            <a:extLst>
              <a:ext uri="{FF2B5EF4-FFF2-40B4-BE49-F238E27FC236}">
                <a16:creationId xmlns:a16="http://schemas.microsoft.com/office/drawing/2014/main" id="{16E439F1-881A-1D44-B5B5-65B784449C3B}"/>
              </a:ext>
            </a:extLst>
          </p:cNvPr>
          <p:cNvSpPr txBox="1">
            <a:spLocks/>
          </p:cNvSpPr>
          <p:nvPr/>
        </p:nvSpPr>
        <p:spPr>
          <a:xfrm>
            <a:off x="541697" y="3070017"/>
            <a:ext cx="3703704" cy="847820"/>
          </a:xfrm>
          <a:prstGeom prst="rect">
            <a:avLst/>
          </a:prstGeom>
        </p:spPr>
        <p:txBody>
          <a:bodyPr lIns="0"/>
          <a:lstStyle>
            <a:lvl1pPr marL="216000" indent="-216000" algn="l" defTabSz="685800" rtl="0" eaLnBrk="1" latinLnBrk="0" hangingPunct="1">
              <a:lnSpc>
                <a:spcPts val="2200"/>
              </a:lnSpc>
              <a:spcBef>
                <a:spcPts val="0"/>
              </a:spcBef>
              <a:spcAft>
                <a:spcPts val="1000"/>
              </a:spcAft>
              <a:buClr>
                <a:srgbClr val="EE334E"/>
              </a:buClr>
              <a:buSzPct val="150000"/>
              <a:buFont typeface="Arial" panose="020B0604020202020204" pitchFamily="34" charset="0"/>
              <a:buChar char="•"/>
              <a:defRPr sz="1800" b="0" i="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it-IT" sz="1400" dirty="0"/>
              <a:t>I Giochi Paralimpici iniziano con</a:t>
            </a:r>
            <a:br>
              <a:rPr lang="it-IT" sz="1400" dirty="0"/>
            </a:br>
            <a:r>
              <a:rPr lang="it-IT" sz="1400" dirty="0"/>
              <a:t>una spettacolare </a:t>
            </a:r>
            <a:r>
              <a:rPr lang="it-IT" sz="1400" b="1" dirty="0"/>
              <a:t>cerimonia d’apertura</a:t>
            </a:r>
            <a:r>
              <a:rPr lang="it-IT" sz="1400" dirty="0"/>
              <a:t>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28BD77C-2595-1E4A-821A-2859F2B8BC6A}"/>
              </a:ext>
            </a:extLst>
          </p:cNvPr>
          <p:cNvSpPr txBox="1"/>
          <p:nvPr/>
        </p:nvSpPr>
        <p:spPr>
          <a:xfrm>
            <a:off x="4842583" y="3008806"/>
            <a:ext cx="4301417" cy="909031"/>
          </a:xfrm>
          <a:prstGeom prst="rect">
            <a:avLst/>
          </a:prstGeom>
          <a:noFill/>
        </p:spPr>
        <p:txBody>
          <a:bodyPr wrap="square" lIns="0" tIns="45720" rIns="91440" bIns="45720" rtlCol="0" anchor="t">
            <a:spAutoFit/>
          </a:bodyPr>
          <a:lstStyle/>
          <a:p>
            <a:pPr>
              <a:lnSpc>
                <a:spcPts val="2200"/>
              </a:lnSpc>
            </a:pPr>
            <a:r>
              <a:rPr lang="it-IT" sz="1400" dirty="0"/>
              <a:t>La </a:t>
            </a:r>
            <a:r>
              <a:rPr lang="it-IT" sz="1400" b="1" dirty="0"/>
              <a:t>bandiera Paralimpica </a:t>
            </a:r>
            <a:r>
              <a:rPr lang="it-IT" sz="1400" dirty="0"/>
              <a:t>viene issata e tutti</a:t>
            </a:r>
            <a:br>
              <a:rPr lang="it-IT" sz="1400" dirty="0"/>
            </a:br>
            <a:r>
              <a:rPr lang="it-IT" sz="1400" dirty="0"/>
              <a:t>gli atleti Paralimpici sfilano di fronte a immense folle. </a:t>
            </a:r>
          </a:p>
          <a:p>
            <a:pPr>
              <a:lnSpc>
                <a:spcPts val="2200"/>
              </a:lnSpc>
            </a:pPr>
            <a:r>
              <a:rPr lang="it-IT" sz="1400" b="1" dirty="0">
                <a:solidFill>
                  <a:srgbClr val="EE334E"/>
                </a:solidFill>
              </a:rPr>
              <a:t>Che cosa c’è sulla bandiera?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8482C3AF-F4F9-E843-BE7A-34B47E42D03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44232" y="342000"/>
            <a:ext cx="5618824" cy="235449"/>
          </a:xfrm>
        </p:spPr>
        <p:txBody>
          <a:bodyPr/>
          <a:lstStyle/>
          <a:p>
            <a:r>
              <a:rPr lang="it-IT"/>
              <a:t>I GIOCHI PARALIMPICI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F82CED24-A61E-BB4C-A149-A636285816D1}"/>
              </a:ext>
            </a:extLst>
          </p:cNvPr>
          <p:cNvGrpSpPr/>
          <p:nvPr/>
        </p:nvGrpSpPr>
        <p:grpSpPr>
          <a:xfrm>
            <a:off x="4842583" y="1107347"/>
            <a:ext cx="3644605" cy="1929468"/>
            <a:chOff x="4750303" y="1256336"/>
            <a:chExt cx="4012689" cy="2124333"/>
          </a:xfrm>
        </p:grpSpPr>
        <p:pic>
          <p:nvPicPr>
            <p:cNvPr id="19" name="Picture 18" descr="Photo of the paralympic flag at an open ceremony.">
              <a:extLst>
                <a:ext uri="{FF2B5EF4-FFF2-40B4-BE49-F238E27FC236}">
                  <a16:creationId xmlns:a16="http://schemas.microsoft.com/office/drawing/2014/main" id="{6ACAD522-0A83-8449-A592-F394EB72FD46}"/>
                </a:ext>
              </a:extLst>
            </p:cNvPr>
            <p:cNvPicPr>
              <a:picLocks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6312" b="10372"/>
            <a:stretch/>
          </p:blipFill>
          <p:spPr>
            <a:xfrm>
              <a:off x="4750303" y="1256336"/>
              <a:ext cx="3817435" cy="2124333"/>
            </a:xfrm>
            <a:prstGeom prst="roundRect">
              <a:avLst>
                <a:gd name="adj" fmla="val 0"/>
              </a:avLst>
            </a:prstGeom>
          </p:spPr>
        </p:pic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025AF98B-0D87-F74A-96BA-A8EB07E65F1F}"/>
                </a:ext>
              </a:extLst>
            </p:cNvPr>
            <p:cNvSpPr txBox="1"/>
            <p:nvPr/>
          </p:nvSpPr>
          <p:spPr>
            <a:xfrm rot="16200000">
              <a:off x="8187834" y="2805512"/>
              <a:ext cx="934871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it-IT" sz="800" dirty="0"/>
                <a:t>© Wegner Meier</a:t>
              </a:r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A4E3B41E-A68C-234E-BB2B-E4D2129BB00D}"/>
              </a:ext>
            </a:extLst>
          </p:cNvPr>
          <p:cNvGrpSpPr/>
          <p:nvPr/>
        </p:nvGrpSpPr>
        <p:grpSpPr>
          <a:xfrm>
            <a:off x="539750" y="1107348"/>
            <a:ext cx="3696364" cy="1929468"/>
            <a:chOff x="539750" y="1256337"/>
            <a:chExt cx="4069676" cy="2124333"/>
          </a:xfrm>
        </p:grpSpPr>
        <p:pic>
          <p:nvPicPr>
            <p:cNvPr id="18" name="Picture 17" descr="Spectacular shot of fireworks at an opening ceremony.">
              <a:extLst>
                <a:ext uri="{FF2B5EF4-FFF2-40B4-BE49-F238E27FC236}">
                  <a16:creationId xmlns:a16="http://schemas.microsoft.com/office/drawing/2014/main" id="{168D1E45-BE25-DA42-AB20-C3877AF75055}"/>
                </a:ext>
              </a:extLst>
            </p:cNvPr>
            <p:cNvPicPr>
              <a:picLocks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6362" b="9667"/>
            <a:stretch/>
          </p:blipFill>
          <p:spPr>
            <a:xfrm>
              <a:off x="539750" y="1256337"/>
              <a:ext cx="3887787" cy="2124333"/>
            </a:xfrm>
            <a:prstGeom prst="roundRect">
              <a:avLst>
                <a:gd name="adj" fmla="val 0"/>
              </a:avLst>
            </a:prstGeom>
          </p:spPr>
        </p:pic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98592B49-4981-C345-AD99-D7A88C5DA193}"/>
                </a:ext>
              </a:extLst>
            </p:cNvPr>
            <p:cNvSpPr txBox="1"/>
            <p:nvPr/>
          </p:nvSpPr>
          <p:spPr>
            <a:xfrm rot="16200000">
              <a:off x="4034268" y="2805512"/>
              <a:ext cx="934871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it-IT" sz="800" dirty="0"/>
                <a:t>© Wegner Meier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9266939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 uiExpand="1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BF209CD-C78B-024B-84F9-EA332F6EF6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161873" y="342435"/>
            <a:ext cx="1437894" cy="192360"/>
          </a:xfrm>
        </p:spPr>
        <p:txBody>
          <a:bodyPr/>
          <a:lstStyle/>
          <a:p>
            <a:r>
              <a:rPr lang="it-IT"/>
              <a:t>Tema 1 – Unità 1</a:t>
            </a:r>
          </a:p>
        </p:txBody>
      </p:sp>
      <p:sp>
        <p:nvSpPr>
          <p:cNvPr id="16" name="Content Placeholder 1">
            <a:extLst>
              <a:ext uri="{FF2B5EF4-FFF2-40B4-BE49-F238E27FC236}">
                <a16:creationId xmlns:a16="http://schemas.microsoft.com/office/drawing/2014/main" id="{16E439F1-881A-1D44-B5B5-65B784449C3B}"/>
              </a:ext>
            </a:extLst>
          </p:cNvPr>
          <p:cNvSpPr txBox="1">
            <a:spLocks/>
          </p:cNvSpPr>
          <p:nvPr/>
        </p:nvSpPr>
        <p:spPr>
          <a:xfrm>
            <a:off x="539750" y="2914565"/>
            <a:ext cx="3825948" cy="889143"/>
          </a:xfrm>
          <a:prstGeom prst="rect">
            <a:avLst/>
          </a:prstGeom>
        </p:spPr>
        <p:txBody>
          <a:bodyPr lIns="0" tIns="45720" rIns="91440" bIns="45720" anchor="t"/>
          <a:lstStyle>
            <a:lvl1pPr marL="216000" indent="-216000" algn="l" defTabSz="685800" rtl="0" eaLnBrk="1" latinLnBrk="0" hangingPunct="1">
              <a:lnSpc>
                <a:spcPts val="2200"/>
              </a:lnSpc>
              <a:spcBef>
                <a:spcPts val="0"/>
              </a:spcBef>
              <a:spcAft>
                <a:spcPts val="1000"/>
              </a:spcAft>
              <a:buClr>
                <a:srgbClr val="EE334E"/>
              </a:buClr>
              <a:buSzPct val="150000"/>
              <a:buFont typeface="Arial" panose="020B0604020202020204" pitchFamily="34" charset="0"/>
              <a:buChar char="•"/>
              <a:defRPr sz="1800" b="0" i="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it-IT" sz="1400" dirty="0">
                <a:latin typeface="Arial"/>
                <a:cs typeface="Arial"/>
              </a:rPr>
              <a:t>I tre simboli colorati ricordano un po’ delle mezzelune. Si chiamano </a:t>
            </a:r>
            <a:r>
              <a:rPr lang="it-IT" sz="1400" b="1" dirty="0" err="1">
                <a:solidFill>
                  <a:srgbClr val="EE334E"/>
                </a:solidFill>
                <a:latin typeface="Arial"/>
                <a:cs typeface="Arial"/>
              </a:rPr>
              <a:t>Agitos</a:t>
            </a:r>
            <a:r>
              <a:rPr lang="it-IT" sz="1400" dirty="0">
                <a:latin typeface="Arial"/>
                <a:cs typeface="Arial"/>
              </a:rPr>
              <a:t>, termine che significa </a:t>
            </a:r>
            <a:r>
              <a:rPr lang="it-IT" sz="1400" dirty="0">
                <a:solidFill>
                  <a:srgbClr val="FF0000"/>
                </a:solidFill>
                <a:latin typeface="Arial"/>
                <a:cs typeface="Arial"/>
              </a:rPr>
              <a:t>"</a:t>
            </a:r>
            <a:r>
              <a:rPr lang="it-IT" sz="1400" b="1" dirty="0">
                <a:solidFill>
                  <a:srgbClr val="EE334E"/>
                </a:solidFill>
                <a:latin typeface="Arial"/>
                <a:cs typeface="Arial"/>
              </a:rPr>
              <a:t>Mi muovo"</a:t>
            </a:r>
            <a:r>
              <a:rPr lang="it-IT" sz="1400" dirty="0">
                <a:solidFill>
                  <a:srgbClr val="000000"/>
                </a:solidFill>
                <a:latin typeface="Arial"/>
                <a:cs typeface="Arial"/>
              </a:rPr>
              <a:t>.</a:t>
            </a:r>
            <a:r>
              <a:rPr lang="it-IT" sz="1400" b="1" dirty="0">
                <a:solidFill>
                  <a:srgbClr val="EE334E"/>
                </a:solidFill>
                <a:latin typeface="Arial"/>
                <a:cs typeface="Arial"/>
              </a:rPr>
              <a:t> </a:t>
            </a:r>
            <a:endParaRPr lang="it-IT" sz="1400" b="1" dirty="0">
              <a:solidFill>
                <a:srgbClr val="EE334E"/>
              </a:solidFill>
              <a:cs typeface="Arial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255C7A7E-E4F7-9647-A40B-423B2C907AA1}"/>
              </a:ext>
            </a:extLst>
          </p:cNvPr>
          <p:cNvSpPr/>
          <p:nvPr/>
        </p:nvSpPr>
        <p:spPr>
          <a:xfrm>
            <a:off x="4736919" y="2914565"/>
            <a:ext cx="4049506" cy="909031"/>
          </a:xfrm>
          <a:prstGeom prst="rect">
            <a:avLst/>
          </a:prstGeom>
        </p:spPr>
        <p:txBody>
          <a:bodyPr wrap="square" lIns="0">
            <a:spAutoFit/>
          </a:bodyPr>
          <a:lstStyle/>
          <a:p>
            <a:pPr>
              <a:lnSpc>
                <a:spcPts val="2200"/>
              </a:lnSpc>
            </a:pPr>
            <a:r>
              <a:rPr lang="it-IT" sz="1400" dirty="0"/>
              <a:t>Uno degli </a:t>
            </a:r>
            <a:r>
              <a:rPr lang="it-IT" sz="1400" dirty="0" err="1"/>
              <a:t>Agitos</a:t>
            </a:r>
            <a:r>
              <a:rPr lang="it-IT" sz="1400" dirty="0"/>
              <a:t> è rosso, uno è verde e uno è blu. </a:t>
            </a:r>
          </a:p>
          <a:p>
            <a:pPr>
              <a:lnSpc>
                <a:spcPts val="2200"/>
              </a:lnSpc>
            </a:pPr>
            <a:r>
              <a:rPr lang="it-IT" sz="1400" b="1" dirty="0">
                <a:solidFill>
                  <a:srgbClr val="EE334E"/>
                </a:solidFill>
              </a:rPr>
              <a:t>Riuscite a immaginare perché sono stati </a:t>
            </a:r>
            <a:br>
              <a:rPr lang="it-IT" sz="1400" b="1" dirty="0">
                <a:solidFill>
                  <a:srgbClr val="EE334E"/>
                </a:solidFill>
              </a:rPr>
            </a:br>
            <a:r>
              <a:rPr lang="it-IT" sz="1400" b="1" dirty="0">
                <a:solidFill>
                  <a:srgbClr val="EE334E"/>
                </a:solidFill>
              </a:rPr>
              <a:t>usati questi colori?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1605269-2790-D144-BDC8-65EF72DF4F9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44232" y="342000"/>
            <a:ext cx="6030304" cy="235449"/>
          </a:xfrm>
        </p:spPr>
        <p:txBody>
          <a:bodyPr/>
          <a:lstStyle/>
          <a:p>
            <a:r>
              <a:rPr lang="it-IT"/>
              <a:t>I GIOCHI PARALIMPICI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849DC988-AD66-FE4F-BB61-7A23C1E64B01}"/>
              </a:ext>
            </a:extLst>
          </p:cNvPr>
          <p:cNvGrpSpPr/>
          <p:nvPr/>
        </p:nvGrpSpPr>
        <p:grpSpPr>
          <a:xfrm>
            <a:off x="4730751" y="1082180"/>
            <a:ext cx="4019592" cy="1963349"/>
            <a:chOff x="4730751" y="1283516"/>
            <a:chExt cx="4019592" cy="1963349"/>
          </a:xfrm>
        </p:grpSpPr>
        <p:pic>
          <p:nvPicPr>
            <p:cNvPr id="10" name="Picture 9" descr="Photo of the paralympic flag at an open ceremony.">
              <a:extLst>
                <a:ext uri="{FF2B5EF4-FFF2-40B4-BE49-F238E27FC236}">
                  <a16:creationId xmlns:a16="http://schemas.microsoft.com/office/drawing/2014/main" id="{B3C26DB5-2410-764F-BD1A-242E1307FC2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-445" t="8226" b="10719"/>
            <a:stretch/>
          </p:blipFill>
          <p:spPr>
            <a:xfrm>
              <a:off x="4730751" y="1283516"/>
              <a:ext cx="3836988" cy="1853967"/>
            </a:xfrm>
            <a:prstGeom prst="roundRect">
              <a:avLst>
                <a:gd name="adj" fmla="val 0"/>
              </a:avLst>
            </a:prstGeom>
          </p:spPr>
        </p:pic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E021BB33-DB49-AE4E-883B-E1998ADD3EB4}"/>
                </a:ext>
              </a:extLst>
            </p:cNvPr>
            <p:cNvSpPr txBox="1"/>
            <p:nvPr/>
          </p:nvSpPr>
          <p:spPr>
            <a:xfrm rot="16200000">
              <a:off x="8175185" y="2671708"/>
              <a:ext cx="934871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it-IT" sz="800" dirty="0"/>
                <a:t>© Wegner Meier</a:t>
              </a: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7BC54E4C-3CCD-5D44-9209-E07E5E922BD7}"/>
              </a:ext>
            </a:extLst>
          </p:cNvPr>
          <p:cNvGrpSpPr/>
          <p:nvPr/>
        </p:nvGrpSpPr>
        <p:grpSpPr>
          <a:xfrm>
            <a:off x="539750" y="1082179"/>
            <a:ext cx="4039393" cy="2102175"/>
            <a:chOff x="539750" y="1283515"/>
            <a:chExt cx="4039393" cy="2102175"/>
          </a:xfrm>
        </p:grpSpPr>
        <p:pic>
          <p:nvPicPr>
            <p:cNvPr id="9" name="Picture 8" descr="Photo of a torch bearer standing in front of a structure of the Agitos symbol on a beach.">
              <a:extLst>
                <a:ext uri="{FF2B5EF4-FFF2-40B4-BE49-F238E27FC236}">
                  <a16:creationId xmlns:a16="http://schemas.microsoft.com/office/drawing/2014/main" id="{D94B1532-458A-2A46-87A5-8BAD878235C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8225" b="10720"/>
            <a:stretch/>
          </p:blipFill>
          <p:spPr>
            <a:xfrm>
              <a:off x="539750" y="1283515"/>
              <a:ext cx="3887787" cy="1853967"/>
            </a:xfrm>
            <a:prstGeom prst="roundRect">
              <a:avLst>
                <a:gd name="adj" fmla="val 0"/>
              </a:avLst>
            </a:prstGeom>
          </p:spPr>
        </p:pic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EE9C0FE3-AD1D-1641-8CBD-9590549857EE}"/>
                </a:ext>
              </a:extLst>
            </p:cNvPr>
            <p:cNvSpPr txBox="1"/>
            <p:nvPr/>
          </p:nvSpPr>
          <p:spPr>
            <a:xfrm rot="16200000">
              <a:off x="3676176" y="2482723"/>
              <a:ext cx="1627881" cy="17805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it-IT" sz="800" dirty="0"/>
                <a:t>© Mario </a:t>
              </a:r>
              <a:r>
                <a:rPr lang="it-IT" sz="800" dirty="0" err="1"/>
                <a:t>Tama</a:t>
              </a:r>
              <a:r>
                <a:rPr lang="it-IT" sz="800" dirty="0"/>
                <a:t>/Getty Images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721208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2" grpId="0" uiExpand="1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BF209CD-C78B-024B-84F9-EA332F6EF6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161873" y="342435"/>
            <a:ext cx="1437894" cy="192360"/>
          </a:xfrm>
        </p:spPr>
        <p:txBody>
          <a:bodyPr/>
          <a:lstStyle/>
          <a:p>
            <a:r>
              <a:rPr lang="it-IT"/>
              <a:t>Tema 1 – Unità 1</a:t>
            </a:r>
          </a:p>
        </p:txBody>
      </p:sp>
      <p:sp>
        <p:nvSpPr>
          <p:cNvPr id="16" name="Content Placeholder 1">
            <a:extLst>
              <a:ext uri="{FF2B5EF4-FFF2-40B4-BE49-F238E27FC236}">
                <a16:creationId xmlns:a16="http://schemas.microsoft.com/office/drawing/2014/main" id="{16E439F1-881A-1D44-B5B5-65B784449C3B}"/>
              </a:ext>
            </a:extLst>
          </p:cNvPr>
          <p:cNvSpPr txBox="1">
            <a:spLocks/>
          </p:cNvSpPr>
          <p:nvPr/>
        </p:nvSpPr>
        <p:spPr>
          <a:xfrm>
            <a:off x="431801" y="1504416"/>
            <a:ext cx="4786151" cy="3161993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216000" indent="-216000" algn="l" defTabSz="685800" rtl="0" eaLnBrk="1" latinLnBrk="0" hangingPunct="1">
              <a:lnSpc>
                <a:spcPts val="2200"/>
              </a:lnSpc>
              <a:spcBef>
                <a:spcPts val="0"/>
              </a:spcBef>
              <a:spcAft>
                <a:spcPts val="1000"/>
              </a:spcAft>
              <a:buClr>
                <a:srgbClr val="EE334E"/>
              </a:buClr>
              <a:buSzPct val="150000"/>
              <a:buFont typeface="Arial" panose="020B0604020202020204" pitchFamily="34" charset="0"/>
              <a:buChar char="•"/>
              <a:defRPr sz="1800" b="0" i="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it-IT" sz="1400" dirty="0"/>
              <a:t>Ogni edizione dei Giochi Paralimpici ha la sua speciale </a:t>
            </a:r>
            <a:r>
              <a:rPr lang="it-IT" sz="1400" b="1" dirty="0"/>
              <a:t>mascotte</a:t>
            </a:r>
            <a:r>
              <a:rPr lang="it-IT" sz="1400" dirty="0"/>
              <a:t>. Sono personaggi divertenti che partecipano</a:t>
            </a:r>
            <a:br>
              <a:rPr lang="it-IT" sz="1400" dirty="0"/>
            </a:br>
            <a:r>
              <a:rPr lang="it-IT" sz="1400" dirty="0"/>
              <a:t>alle </a:t>
            </a:r>
            <a:r>
              <a:rPr lang="it-IT" sz="1400" b="1" dirty="0"/>
              <a:t>avventure</a:t>
            </a:r>
            <a:r>
              <a:rPr lang="it-IT" sz="1400" dirty="0"/>
              <a:t> e alle </a:t>
            </a:r>
            <a:r>
              <a:rPr lang="it-IT" sz="1400" b="1" dirty="0"/>
              <a:t>emozioni </a:t>
            </a:r>
            <a:r>
              <a:rPr lang="it-IT" sz="1400" dirty="0"/>
              <a:t>dei giochi.</a:t>
            </a:r>
          </a:p>
          <a:p>
            <a:pPr marL="0" indent="0">
              <a:buNone/>
            </a:pPr>
            <a:r>
              <a:rPr lang="it-IT" sz="1400" dirty="0">
                <a:latin typeface="Arial"/>
                <a:cs typeface="Arial"/>
              </a:rPr>
              <a:t>I Giochi Paralimpici Invernali del 2022 si sono svolti a Pechino. Ecco la mascotte di questa edizione. </a:t>
            </a:r>
          </a:p>
          <a:p>
            <a:pPr marL="0" indent="0">
              <a:buNone/>
            </a:pPr>
            <a:r>
              <a:rPr lang="it-IT" sz="1400" b="1" dirty="0">
                <a:solidFill>
                  <a:srgbClr val="EE334E"/>
                </a:solidFill>
              </a:rPr>
              <a:t>Quali informazioni riuscite a scoprire su questa mascotte e su quelle dei precedenti Giochi?</a:t>
            </a:r>
            <a:br>
              <a:rPr lang="it-IT" sz="1400" dirty="0"/>
            </a:br>
            <a:endParaRPr lang="it-IT" sz="1400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B66F472-7D1D-AF40-B870-D36FC88FD0C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44232" y="342000"/>
            <a:ext cx="5838280" cy="235449"/>
          </a:xfrm>
        </p:spPr>
        <p:txBody>
          <a:bodyPr/>
          <a:lstStyle/>
          <a:p>
            <a:r>
              <a:rPr lang="it-IT"/>
              <a:t>I GIOCHI PARALIMPICI</a:t>
            </a:r>
          </a:p>
        </p:txBody>
      </p:sp>
      <p:grpSp>
        <p:nvGrpSpPr>
          <p:cNvPr id="5" name="Group 4" descr="Picture of Shuey Rhon Rhon, the mascot of the Beijing 2022 Paralympic Games.">
            <a:extLst>
              <a:ext uri="{FF2B5EF4-FFF2-40B4-BE49-F238E27FC236}">
                <a16:creationId xmlns:a16="http://schemas.microsoft.com/office/drawing/2014/main" id="{037598A1-7845-284A-B6EB-A99E3306B51C}"/>
              </a:ext>
            </a:extLst>
          </p:cNvPr>
          <p:cNvGrpSpPr/>
          <p:nvPr/>
        </p:nvGrpSpPr>
        <p:grpSpPr>
          <a:xfrm>
            <a:off x="6278403" y="849338"/>
            <a:ext cx="2100352" cy="3017987"/>
            <a:chOff x="6062853" y="1056166"/>
            <a:chExt cx="2345140" cy="3369722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528BD77C-2595-1E4A-821A-2859F2B8BC6A}"/>
                </a:ext>
              </a:extLst>
            </p:cNvPr>
            <p:cNvSpPr txBox="1"/>
            <p:nvPr/>
          </p:nvSpPr>
          <p:spPr>
            <a:xfrm>
              <a:off x="6062853" y="4087334"/>
              <a:ext cx="219803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1600" b="1" dirty="0" err="1"/>
                <a:t>Shuey</a:t>
              </a:r>
              <a:r>
                <a:rPr lang="it-IT" sz="1600" b="1" dirty="0"/>
                <a:t> </a:t>
              </a:r>
              <a:r>
                <a:rPr lang="it-IT" sz="1600" b="1" dirty="0" err="1"/>
                <a:t>Rhon</a:t>
              </a:r>
              <a:r>
                <a:rPr lang="it-IT" sz="1600" b="1" dirty="0"/>
                <a:t> </a:t>
              </a:r>
              <a:r>
                <a:rPr lang="it-IT" sz="1600" b="1" dirty="0" err="1"/>
                <a:t>Rhon</a:t>
              </a:r>
              <a:endParaRPr lang="it-IT" sz="1600" b="1" dirty="0"/>
            </a:p>
          </p:txBody>
        </p:sp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EB578950-42C3-3541-A8FF-E3B1A0C5D698}"/>
                </a:ext>
              </a:extLst>
            </p:cNvPr>
            <p:cNvGrpSpPr/>
            <p:nvPr/>
          </p:nvGrpSpPr>
          <p:grpSpPr>
            <a:xfrm>
              <a:off x="6062854" y="1056166"/>
              <a:ext cx="2345139" cy="2939235"/>
              <a:chOff x="6062854" y="1056166"/>
              <a:chExt cx="2345139" cy="2939235"/>
            </a:xfrm>
          </p:grpSpPr>
          <p:pic>
            <p:nvPicPr>
              <p:cNvPr id="11" name="Picture 10" descr="A picture containing small&#10;&#10;Description automatically generated">
                <a:extLst>
                  <a:ext uri="{FF2B5EF4-FFF2-40B4-BE49-F238E27FC236}">
                    <a16:creationId xmlns:a16="http://schemas.microsoft.com/office/drawing/2014/main" id="{1CECE74A-89B6-2C46-ACFF-88E7E306974C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6062854" y="1056166"/>
                <a:ext cx="2198037" cy="2939235"/>
              </a:xfrm>
              <a:prstGeom prst="rect">
                <a:avLst/>
              </a:prstGeom>
            </p:spPr>
          </p:pic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21BB4FC4-898E-7E46-896C-0D34BD386875}"/>
                  </a:ext>
                </a:extLst>
              </p:cNvPr>
              <p:cNvSpPr txBox="1"/>
              <p:nvPr/>
            </p:nvSpPr>
            <p:spPr>
              <a:xfrm rot="16200000">
                <a:off x="7871307" y="3458715"/>
                <a:ext cx="857927" cy="2154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r"/>
                <a:r>
                  <a:rPr lang="it-IT" sz="800" dirty="0"/>
                  <a:t>© Pechino 2022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776245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50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uiExpand="1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BF209CD-C78B-024B-84F9-EA332F6EF6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161873" y="342435"/>
            <a:ext cx="1437894" cy="192360"/>
          </a:xfrm>
        </p:spPr>
        <p:txBody>
          <a:bodyPr/>
          <a:lstStyle/>
          <a:p>
            <a:r>
              <a:rPr lang="it-IT"/>
              <a:t>Tema 1 – Unità 1</a:t>
            </a:r>
          </a:p>
        </p:txBody>
      </p:sp>
      <p:sp>
        <p:nvSpPr>
          <p:cNvPr id="16" name="Content Placeholder 1">
            <a:extLst>
              <a:ext uri="{FF2B5EF4-FFF2-40B4-BE49-F238E27FC236}">
                <a16:creationId xmlns:a16="http://schemas.microsoft.com/office/drawing/2014/main" id="{16E439F1-881A-1D44-B5B5-65B784449C3B}"/>
              </a:ext>
            </a:extLst>
          </p:cNvPr>
          <p:cNvSpPr txBox="1">
            <a:spLocks/>
          </p:cNvSpPr>
          <p:nvPr/>
        </p:nvSpPr>
        <p:spPr>
          <a:xfrm>
            <a:off x="431800" y="1728239"/>
            <a:ext cx="3687194" cy="2938170"/>
          </a:xfrm>
          <a:prstGeom prst="rect">
            <a:avLst/>
          </a:prstGeom>
        </p:spPr>
        <p:txBody>
          <a:bodyPr/>
          <a:lstStyle>
            <a:lvl1pPr marL="216000" indent="-216000" algn="l" defTabSz="685800" rtl="0" eaLnBrk="1" latinLnBrk="0" hangingPunct="1">
              <a:lnSpc>
                <a:spcPts val="2200"/>
              </a:lnSpc>
              <a:spcBef>
                <a:spcPts val="0"/>
              </a:spcBef>
              <a:spcAft>
                <a:spcPts val="1000"/>
              </a:spcAft>
              <a:buClr>
                <a:srgbClr val="EE334E"/>
              </a:buClr>
              <a:buSzPct val="150000"/>
              <a:buFont typeface="Arial" panose="020B0604020202020204" pitchFamily="34" charset="0"/>
              <a:buChar char="•"/>
              <a:defRPr sz="1800" b="0" i="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it-IT" sz="1400" dirty="0"/>
              <a:t>Sono </a:t>
            </a:r>
            <a:r>
              <a:rPr lang="it-IT" sz="1400" b="1" dirty="0"/>
              <a:t>cambiate</a:t>
            </a:r>
            <a:r>
              <a:rPr lang="it-IT" sz="1400" dirty="0"/>
              <a:t> molte cose dalla prima gara di tiro con l’arco organizzata tanto tempo fa.</a:t>
            </a:r>
          </a:p>
          <a:p>
            <a:pPr marL="0" indent="0">
              <a:buNone/>
            </a:pPr>
            <a:r>
              <a:rPr lang="it-IT" sz="1400" dirty="0"/>
              <a:t>I Giochi Paralimpici sono diventati uno dei </a:t>
            </a:r>
            <a:r>
              <a:rPr lang="it-IT" sz="1400" b="1" dirty="0"/>
              <a:t>maggiori</a:t>
            </a:r>
            <a:r>
              <a:rPr lang="it-IT" sz="1400" dirty="0"/>
              <a:t> eventi sportivi al mondo.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18AE8DE-0686-C246-9484-3296056B190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44232" y="342000"/>
            <a:ext cx="5874856" cy="235449"/>
          </a:xfrm>
        </p:spPr>
        <p:txBody>
          <a:bodyPr/>
          <a:lstStyle/>
          <a:p>
            <a:r>
              <a:rPr lang="it-IT"/>
              <a:t>I GIOCHI PARALIMPICI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19455646-9089-5240-AC30-02A12D753F71}"/>
              </a:ext>
            </a:extLst>
          </p:cNvPr>
          <p:cNvGrpSpPr/>
          <p:nvPr/>
        </p:nvGrpSpPr>
        <p:grpSpPr>
          <a:xfrm>
            <a:off x="4506737" y="1058869"/>
            <a:ext cx="4205463" cy="2886070"/>
            <a:chOff x="3750505" y="1102580"/>
            <a:chExt cx="4817233" cy="3305908"/>
          </a:xfrm>
        </p:grpSpPr>
        <p:pic>
          <p:nvPicPr>
            <p:cNvPr id="11" name="Picture 10" descr="Photo of wheelchair archers at the Stoke Mandeville Games.">
              <a:extLst>
                <a:ext uri="{FF2B5EF4-FFF2-40B4-BE49-F238E27FC236}">
                  <a16:creationId xmlns:a16="http://schemas.microsoft.com/office/drawing/2014/main" id="{44A083C6-6678-E445-926E-BB8155B023E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753043" y="1102580"/>
              <a:ext cx="2364840" cy="1589481"/>
            </a:xfrm>
            <a:prstGeom prst="roundRect">
              <a:avLst>
                <a:gd name="adj" fmla="val 0"/>
              </a:avLst>
            </a:prstGeom>
          </p:spPr>
        </p:pic>
        <p:pic>
          <p:nvPicPr>
            <p:cNvPr id="13" name="Picture 12" descr="Photo of Chuck, a wheelchair rugby player who competes for the USA.">
              <a:extLst>
                <a:ext uri="{FF2B5EF4-FFF2-40B4-BE49-F238E27FC236}">
                  <a16:creationId xmlns:a16="http://schemas.microsoft.com/office/drawing/2014/main" id="{C0050FE0-CEED-4341-AC49-8293506459EE}"/>
                </a:ext>
              </a:extLst>
            </p:cNvPr>
            <p:cNvPicPr>
              <a:picLocks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202899" y="1102580"/>
              <a:ext cx="2364839" cy="1589481"/>
            </a:xfrm>
            <a:prstGeom prst="rect">
              <a:avLst/>
            </a:prstGeom>
          </p:spPr>
        </p:pic>
        <p:pic>
          <p:nvPicPr>
            <p:cNvPr id="14" name="Picture 13" descr="Photo of Hiraku, a Para alpine skier who competes for Japan.">
              <a:extLst>
                <a:ext uri="{FF2B5EF4-FFF2-40B4-BE49-F238E27FC236}">
                  <a16:creationId xmlns:a16="http://schemas.microsoft.com/office/drawing/2014/main" id="{FC2C83AC-4A09-5846-9495-B6FF555D678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202899" y="2806682"/>
              <a:ext cx="2364839" cy="1601806"/>
            </a:xfrm>
            <a:prstGeom prst="rect">
              <a:avLst/>
            </a:prstGeom>
          </p:spPr>
        </p:pic>
        <p:pic>
          <p:nvPicPr>
            <p:cNvPr id="15" name="Picture 14" descr="Photo of Omara and her guide, a Para athlete who competes for Cuba.">
              <a:extLst>
                <a:ext uri="{FF2B5EF4-FFF2-40B4-BE49-F238E27FC236}">
                  <a16:creationId xmlns:a16="http://schemas.microsoft.com/office/drawing/2014/main" id="{4FF5E3A3-84FF-8B43-9331-A6183DD88669}"/>
                </a:ext>
              </a:extLst>
            </p:cNvPr>
            <p:cNvPicPr>
              <a:picLocks/>
            </p:cNvPicPr>
            <p:nvPr/>
          </p:nvPicPr>
          <p:blipFill rotWithShape="1"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r="-166"/>
            <a:stretch/>
          </p:blipFill>
          <p:spPr>
            <a:xfrm>
              <a:off x="3750505" y="2806682"/>
              <a:ext cx="2364840" cy="160180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998474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D23DE98-B78D-3144-A7C7-AB070EA0266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161873" y="342435"/>
            <a:ext cx="1437894" cy="192360"/>
          </a:xfrm>
        </p:spPr>
        <p:txBody>
          <a:bodyPr/>
          <a:lstStyle/>
          <a:p>
            <a:r>
              <a:rPr lang="it-IT"/>
              <a:t>Tema 1 – Unità 1</a:t>
            </a:r>
          </a:p>
        </p:txBody>
      </p:sp>
      <p:sp>
        <p:nvSpPr>
          <p:cNvPr id="12" name="Content Placeholder 1">
            <a:extLst>
              <a:ext uri="{FF2B5EF4-FFF2-40B4-BE49-F238E27FC236}">
                <a16:creationId xmlns:a16="http://schemas.microsoft.com/office/drawing/2014/main" id="{AD6F2C86-DCE2-634C-A539-56BD4F2131A3}"/>
              </a:ext>
            </a:extLst>
          </p:cNvPr>
          <p:cNvSpPr txBox="1">
            <a:spLocks/>
          </p:cNvSpPr>
          <p:nvPr/>
        </p:nvSpPr>
        <p:spPr>
          <a:xfrm>
            <a:off x="431800" y="1419225"/>
            <a:ext cx="4047921" cy="2277783"/>
          </a:xfrm>
          <a:prstGeom prst="rect">
            <a:avLst/>
          </a:prstGeom>
        </p:spPr>
        <p:txBody>
          <a:bodyPr/>
          <a:lstStyle>
            <a:lvl1pPr marL="216000" indent="-216000" algn="l" defTabSz="685800" rtl="0" eaLnBrk="1" latinLnBrk="0" hangingPunct="1">
              <a:lnSpc>
                <a:spcPts val="2200"/>
              </a:lnSpc>
              <a:spcBef>
                <a:spcPts val="0"/>
              </a:spcBef>
              <a:spcAft>
                <a:spcPts val="1000"/>
              </a:spcAft>
              <a:buClr>
                <a:srgbClr val="EE334E"/>
              </a:buClr>
              <a:buSzPct val="150000"/>
              <a:buFont typeface="Arial" panose="020B0604020202020204" pitchFamily="34" charset="0"/>
              <a:buChar char="•"/>
              <a:defRPr sz="1800" b="0" i="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it-IT" sz="1400" dirty="0"/>
              <a:t>I vostri genitori o i vostri nonni, oppure altri familiari o amici, si ricordano dei primi Giochi Paralimpici? Si sono tenuti a Roma nel 1960.  </a:t>
            </a:r>
          </a:p>
          <a:p>
            <a:pPr marL="0" indent="0">
              <a:buNone/>
            </a:pPr>
            <a:r>
              <a:rPr lang="it-IT" sz="1400" b="1" dirty="0">
                <a:solidFill>
                  <a:srgbClr val="EE334E"/>
                </a:solidFill>
              </a:rPr>
              <a:t>Forza... quando arrivate a casa</a:t>
            </a:r>
            <a:br>
              <a:rPr lang="it-IT" sz="1400" b="1" dirty="0">
                <a:solidFill>
                  <a:srgbClr val="EE334E"/>
                </a:solidFill>
              </a:rPr>
            </a:br>
            <a:r>
              <a:rPr lang="it-IT" sz="1400" b="1" dirty="0">
                <a:solidFill>
                  <a:srgbClr val="EE334E"/>
                </a:solidFill>
              </a:rPr>
              <a:t>chiedeteglielo.</a:t>
            </a:r>
            <a:r>
              <a:rPr lang="it-IT" sz="1400" dirty="0">
                <a:solidFill>
                  <a:srgbClr val="EE334E"/>
                </a:solidFill>
              </a:rPr>
              <a:t> 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7A3ECAE-CC09-4944-AA8C-FC6B86E546B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44232" y="342000"/>
            <a:ext cx="5353647" cy="235449"/>
          </a:xfrm>
        </p:spPr>
        <p:txBody>
          <a:bodyPr/>
          <a:lstStyle/>
          <a:p>
            <a:r>
              <a:rPr lang="it-IT"/>
              <a:t>I GIOCHI PARALIMPICI 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6DCA5E6B-33CF-EF43-8F25-82C79E945B09}"/>
              </a:ext>
            </a:extLst>
          </p:cNvPr>
          <p:cNvGrpSpPr/>
          <p:nvPr/>
        </p:nvGrpSpPr>
        <p:grpSpPr>
          <a:xfrm>
            <a:off x="5028136" y="1083665"/>
            <a:ext cx="3907966" cy="2884328"/>
            <a:chOff x="4689446" y="1419225"/>
            <a:chExt cx="4093739" cy="3021441"/>
          </a:xfrm>
        </p:grpSpPr>
        <p:pic>
          <p:nvPicPr>
            <p:cNvPr id="7" name="Picture 6" descr="Photo of the opening ceremony of the Rome 1960 Paralympic Games.">
              <a:extLst>
                <a:ext uri="{FF2B5EF4-FFF2-40B4-BE49-F238E27FC236}">
                  <a16:creationId xmlns:a16="http://schemas.microsoft.com/office/drawing/2014/main" id="{96232BF6-C5D8-374D-B0C5-D90BE78852B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689446" y="1419225"/>
              <a:ext cx="3878293" cy="3021441"/>
            </a:xfrm>
            <a:prstGeom prst="rect">
              <a:avLst/>
            </a:prstGeom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A5A459BC-F749-9A4E-984C-C3A6DABF7913}"/>
                </a:ext>
              </a:extLst>
            </p:cNvPr>
            <p:cNvSpPr txBox="1"/>
            <p:nvPr/>
          </p:nvSpPr>
          <p:spPr>
            <a:xfrm rot="16200000">
              <a:off x="7547589" y="3205071"/>
              <a:ext cx="2255747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it-IT" sz="800" dirty="0"/>
                <a:t>© Istituto italiano per i lavoratori con disabilità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8080373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uiExpand="1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everal photos of Para athletes in various sports.">
            <a:extLst>
              <a:ext uri="{FF2B5EF4-FFF2-40B4-BE49-F238E27FC236}">
                <a16:creationId xmlns:a16="http://schemas.microsoft.com/office/drawing/2014/main" id="{862DE946-6687-5948-8611-91B242C69AB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59848" y="1032769"/>
            <a:ext cx="4522536" cy="2994073"/>
          </a:xfrm>
          <a:prstGeom prst="rect">
            <a:avLst/>
          </a:prstGeom>
        </p:spPr>
      </p:pic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D23DE98-B78D-3144-A7C7-AB070EA0266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161873" y="342435"/>
            <a:ext cx="1437894" cy="192360"/>
          </a:xfrm>
        </p:spPr>
        <p:txBody>
          <a:bodyPr/>
          <a:lstStyle/>
          <a:p>
            <a:r>
              <a:rPr lang="it-IT"/>
              <a:t>Tema 1 – Unità 1</a:t>
            </a:r>
          </a:p>
        </p:txBody>
      </p:sp>
      <p:sp>
        <p:nvSpPr>
          <p:cNvPr id="12" name="Content Placeholder 1">
            <a:extLst>
              <a:ext uri="{FF2B5EF4-FFF2-40B4-BE49-F238E27FC236}">
                <a16:creationId xmlns:a16="http://schemas.microsoft.com/office/drawing/2014/main" id="{AD6F2C86-DCE2-634C-A539-56BD4F2131A3}"/>
              </a:ext>
            </a:extLst>
          </p:cNvPr>
          <p:cNvSpPr txBox="1">
            <a:spLocks/>
          </p:cNvSpPr>
          <p:nvPr/>
        </p:nvSpPr>
        <p:spPr>
          <a:xfrm>
            <a:off x="361615" y="1419225"/>
            <a:ext cx="3802319" cy="2749974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216000" indent="-216000" algn="l" defTabSz="685800" rtl="0" eaLnBrk="1" latinLnBrk="0" hangingPunct="1">
              <a:lnSpc>
                <a:spcPts val="2200"/>
              </a:lnSpc>
              <a:spcBef>
                <a:spcPts val="0"/>
              </a:spcBef>
              <a:spcAft>
                <a:spcPts val="1000"/>
              </a:spcAft>
              <a:buClr>
                <a:srgbClr val="EE334E"/>
              </a:buClr>
              <a:buSzPct val="150000"/>
              <a:buFont typeface="Arial" panose="020B0604020202020204" pitchFamily="34" charset="0"/>
              <a:buChar char="•"/>
              <a:defRPr sz="1800" b="0" i="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it-IT" sz="1400" dirty="0">
                <a:latin typeface="Arial"/>
                <a:cs typeface="Arial"/>
              </a:rPr>
              <a:t>E non dimenticate... di fare il tifo per gli atleti e le atlete dei prossimi Giochi Paralimpici!</a:t>
            </a:r>
          </a:p>
          <a:p>
            <a:pPr marL="0" indent="0">
              <a:buNone/>
            </a:pPr>
            <a:r>
              <a:rPr lang="it-IT" sz="1400" b="1" dirty="0">
                <a:solidFill>
                  <a:srgbClr val="EE334E"/>
                </a:solidFill>
                <a:latin typeface="Arial"/>
                <a:cs typeface="Arial"/>
              </a:rPr>
              <a:t>Si impegneranno tutti</a:t>
            </a:r>
            <a:br>
              <a:rPr lang="it-IT" sz="1400" b="1" dirty="0"/>
            </a:br>
            <a:r>
              <a:rPr lang="it-IT" sz="1400" b="1" dirty="0">
                <a:solidFill>
                  <a:srgbClr val="EE334E"/>
                </a:solidFill>
                <a:latin typeface="Arial"/>
                <a:cs typeface="Arial"/>
              </a:rPr>
              <a:t>per dare il massimo.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955F14F-EFB3-4F45-BDCC-B0371D91EED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44232" y="342000"/>
            <a:ext cx="5289639" cy="235449"/>
          </a:xfrm>
        </p:spPr>
        <p:txBody>
          <a:bodyPr/>
          <a:lstStyle/>
          <a:p>
            <a:r>
              <a:rPr lang="it-IT"/>
              <a:t>I GIOCHI PARALIMPICI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F917A89-7CEC-AE45-B0E9-DF98A157BB5B}"/>
              </a:ext>
            </a:extLst>
          </p:cNvPr>
          <p:cNvSpPr/>
          <p:nvPr/>
        </p:nvSpPr>
        <p:spPr>
          <a:xfrm>
            <a:off x="4178494" y="2619881"/>
            <a:ext cx="2256017" cy="1467731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0" name="Content Placeholder 10">
            <a:extLst>
              <a:ext uri="{FF2B5EF4-FFF2-40B4-BE49-F238E27FC236}">
                <a16:creationId xmlns:a16="http://schemas.microsoft.com/office/drawing/2014/main" id="{E7207A0E-9E3F-EA41-8F1A-524BCE0E6B26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673"/>
          <a:stretch/>
        </p:blipFill>
        <p:spPr>
          <a:xfrm>
            <a:off x="4259848" y="2640495"/>
            <a:ext cx="2160104" cy="1399398"/>
          </a:xfr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4BD93F0E-7A09-5E43-96E6-DFE54442225D}"/>
              </a:ext>
            </a:extLst>
          </p:cNvPr>
          <p:cNvSpPr/>
          <p:nvPr/>
        </p:nvSpPr>
        <p:spPr>
          <a:xfrm>
            <a:off x="5066466" y="951947"/>
            <a:ext cx="1647445" cy="1657004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05FEEC7-2738-624A-901A-1EDB92A5F950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069279" y="1022081"/>
            <a:ext cx="1647445" cy="1592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2708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uiExpand="1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Placeholder 2" descr="Photo of the Para athlete, Vanessa Low.">
            <a:extLst>
              <a:ext uri="{FF2B5EF4-FFF2-40B4-BE49-F238E27FC236}">
                <a16:creationId xmlns:a16="http://schemas.microsoft.com/office/drawing/2014/main" id="{148FCBC9-2D7D-8341-ADE7-FC75D4714A88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67671" y="1095376"/>
            <a:ext cx="3232096" cy="2787300"/>
          </a:xfrm>
        </p:spPr>
      </p:pic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05BAADAD-85EE-A844-9A0B-7CAC5E430BD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44232" y="342000"/>
            <a:ext cx="6432639" cy="235449"/>
          </a:xfrm>
        </p:spPr>
        <p:txBody>
          <a:bodyPr/>
          <a:lstStyle/>
          <a:p>
            <a:r>
              <a:rPr lang="it-IT"/>
              <a:t>I GIOCHI PARALIMPICI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9B18809-4259-6C4E-86EB-5F2EEDA67BE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161873" y="342435"/>
            <a:ext cx="1437894" cy="192360"/>
          </a:xfrm>
        </p:spPr>
        <p:txBody>
          <a:bodyPr/>
          <a:lstStyle/>
          <a:p>
            <a:r>
              <a:rPr lang="it-IT"/>
              <a:t>Tema 1 – Unità 1</a:t>
            </a:r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BC3C8329-344A-D640-9BC1-E2982A43995D}"/>
              </a:ext>
            </a:extLst>
          </p:cNvPr>
          <p:cNvSpPr txBox="1">
            <a:spLocks/>
          </p:cNvSpPr>
          <p:nvPr/>
        </p:nvSpPr>
        <p:spPr>
          <a:xfrm>
            <a:off x="1031907" y="1660530"/>
            <a:ext cx="3699483" cy="2561261"/>
          </a:xfrm>
          <a:prstGeom prst="rect">
            <a:avLst/>
          </a:prstGeom>
        </p:spPr>
        <p:txBody>
          <a:bodyPr/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2420"/>
              </a:lnSpc>
              <a:buNone/>
            </a:pPr>
            <a:r>
              <a:rPr lang="it-IT" sz="1800" b="1" dirty="0">
                <a:solidFill>
                  <a:srgbClr val="EE334E"/>
                </a:solidFill>
              </a:rPr>
              <a:t>Ciao a tutti. </a:t>
            </a:r>
            <a:br>
              <a:rPr lang="it-IT" sz="1800" b="1" dirty="0">
                <a:solidFill>
                  <a:srgbClr val="EE334E"/>
                </a:solidFill>
              </a:rPr>
            </a:br>
            <a:r>
              <a:rPr lang="it-IT" sz="1800" b="1" dirty="0">
                <a:solidFill>
                  <a:srgbClr val="EE334E"/>
                </a:solidFill>
              </a:rPr>
              <a:t>Mi chiamo Vanessa. </a:t>
            </a:r>
            <a:br>
              <a:rPr lang="it-IT" sz="1800" b="1" dirty="0">
                <a:solidFill>
                  <a:srgbClr val="EE334E"/>
                </a:solidFill>
              </a:rPr>
            </a:br>
            <a:r>
              <a:rPr lang="it-IT" sz="1800" b="1" dirty="0">
                <a:solidFill>
                  <a:srgbClr val="EE334E"/>
                </a:solidFill>
              </a:rPr>
              <a:t>Sono un’atleta Paralimpica.</a:t>
            </a:r>
          </a:p>
          <a:p>
            <a:pPr marL="0" indent="0">
              <a:lnSpc>
                <a:spcPts val="2420"/>
              </a:lnSpc>
              <a:buNone/>
            </a:pPr>
            <a:r>
              <a:rPr lang="it-IT" sz="1400" dirty="0"/>
              <a:t>Vi racconterò alcuni fatti entusiasmanti </a:t>
            </a:r>
            <a:br>
              <a:rPr lang="it-IT" sz="1400" dirty="0"/>
            </a:br>
            <a:r>
              <a:rPr lang="it-IT" sz="1400" dirty="0"/>
              <a:t>sui </a:t>
            </a:r>
            <a:r>
              <a:rPr lang="it-IT" sz="1400" b="1" dirty="0"/>
              <a:t>Giochi Paralimpici</a:t>
            </a:r>
            <a:r>
              <a:rPr lang="it-IT" sz="1400" cap="all" dirty="0"/>
              <a:t>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D29E716-C701-7049-B3A1-909C73C14D62}"/>
              </a:ext>
            </a:extLst>
          </p:cNvPr>
          <p:cNvSpPr txBox="1"/>
          <p:nvPr/>
        </p:nvSpPr>
        <p:spPr>
          <a:xfrm rot="16200000">
            <a:off x="7507481" y="2666308"/>
            <a:ext cx="240001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it-IT" sz="800" dirty="0"/>
              <a:t>© Atsushi </a:t>
            </a:r>
            <a:r>
              <a:rPr lang="it-IT" sz="800" dirty="0" err="1"/>
              <a:t>Tomura</a:t>
            </a:r>
            <a:r>
              <a:rPr lang="it-IT" sz="800" dirty="0"/>
              <a:t>/Getty Images per Tokyo 2020</a:t>
            </a:r>
          </a:p>
        </p:txBody>
      </p:sp>
      <p:pic>
        <p:nvPicPr>
          <p:cNvPr id="14" name="Picture 13" descr="Shape, arrow&#10;&#10;Description automatically generated">
            <a:extLst>
              <a:ext uri="{FF2B5EF4-FFF2-40B4-BE49-F238E27FC236}">
                <a16:creationId xmlns:a16="http://schemas.microsoft.com/office/drawing/2014/main" id="{26DA6D87-5B7C-DF48-84C9-2BB2FE77795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1022" y="961881"/>
            <a:ext cx="4523088" cy="3624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755828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uiExpand="1" build="p"/>
      <p:bldP spid="1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0ADC92B-4096-DB4C-B7C3-4B361255FF4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161873" y="342435"/>
            <a:ext cx="1437894" cy="192360"/>
          </a:xfrm>
        </p:spPr>
        <p:txBody>
          <a:bodyPr/>
          <a:lstStyle/>
          <a:p>
            <a:r>
              <a:rPr lang="it-IT"/>
              <a:t>Tema 1 – Unità 1</a:t>
            </a:r>
          </a:p>
        </p:txBody>
      </p:sp>
      <p:sp>
        <p:nvSpPr>
          <p:cNvPr id="14" name="Text Placeholder 4">
            <a:extLst>
              <a:ext uri="{FF2B5EF4-FFF2-40B4-BE49-F238E27FC236}">
                <a16:creationId xmlns:a16="http://schemas.microsoft.com/office/drawing/2014/main" id="{74120871-460D-0E47-B85C-F1A72B8914AB}"/>
              </a:ext>
            </a:extLst>
          </p:cNvPr>
          <p:cNvSpPr txBox="1">
            <a:spLocks/>
          </p:cNvSpPr>
          <p:nvPr/>
        </p:nvSpPr>
        <p:spPr>
          <a:xfrm>
            <a:off x="544233" y="3261774"/>
            <a:ext cx="2767767" cy="445992"/>
          </a:xfrm>
          <a:prstGeom prst="rect">
            <a:avLst/>
          </a:prstGeom>
        </p:spPr>
        <p:txBody>
          <a:bodyPr lIns="0"/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it-IT" b="1" cap="all" dirty="0">
                <a:solidFill>
                  <a:srgbClr val="EE334E"/>
                </a:solidFill>
              </a:rPr>
              <a:t>Pronti...</a:t>
            </a:r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2F2C0C60-1FB5-A140-8BCC-82BD1BC1B806}"/>
              </a:ext>
            </a:extLst>
          </p:cNvPr>
          <p:cNvSpPr txBox="1">
            <a:spLocks/>
          </p:cNvSpPr>
          <p:nvPr/>
        </p:nvSpPr>
        <p:spPr>
          <a:xfrm>
            <a:off x="3294207" y="3261774"/>
            <a:ext cx="2570153" cy="445992"/>
          </a:xfrm>
          <a:prstGeom prst="rect">
            <a:avLst/>
          </a:prstGeom>
        </p:spPr>
        <p:txBody>
          <a:bodyPr lIns="0"/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it-IT" b="1" cap="all">
                <a:solidFill>
                  <a:srgbClr val="EE334E"/>
                </a:solidFill>
              </a:rPr>
              <a:t>partenza...</a:t>
            </a:r>
          </a:p>
        </p:txBody>
      </p:sp>
      <p:sp>
        <p:nvSpPr>
          <p:cNvPr id="16" name="Text Placeholder 4">
            <a:extLst>
              <a:ext uri="{FF2B5EF4-FFF2-40B4-BE49-F238E27FC236}">
                <a16:creationId xmlns:a16="http://schemas.microsoft.com/office/drawing/2014/main" id="{7D0982B9-50DD-5A4E-BBFA-FCCBC54D59B5}"/>
              </a:ext>
            </a:extLst>
          </p:cNvPr>
          <p:cNvSpPr txBox="1">
            <a:spLocks/>
          </p:cNvSpPr>
          <p:nvPr/>
        </p:nvSpPr>
        <p:spPr>
          <a:xfrm>
            <a:off x="6064635" y="3261774"/>
            <a:ext cx="2570153" cy="445992"/>
          </a:xfrm>
          <a:prstGeom prst="rect">
            <a:avLst/>
          </a:prstGeom>
        </p:spPr>
        <p:txBody>
          <a:bodyPr lIns="0"/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it-IT" b="1" cap="all">
                <a:solidFill>
                  <a:srgbClr val="EE334E"/>
                </a:solidFill>
              </a:rPr>
              <a:t>via...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2BE3C6C5-F705-6548-B4CD-EEE10FB0C6E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44233" y="342000"/>
            <a:ext cx="5269974" cy="235449"/>
          </a:xfrm>
        </p:spPr>
        <p:txBody>
          <a:bodyPr/>
          <a:lstStyle/>
          <a:p>
            <a:r>
              <a:rPr lang="it-IT"/>
              <a:t>I GIOCHI PARALIMPICI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7AB8B520-0B88-E446-BA9E-8999B613BE4D}"/>
              </a:ext>
            </a:extLst>
          </p:cNvPr>
          <p:cNvGrpSpPr/>
          <p:nvPr/>
        </p:nvGrpSpPr>
        <p:grpSpPr>
          <a:xfrm>
            <a:off x="6064635" y="1212756"/>
            <a:ext cx="2750605" cy="2038454"/>
            <a:chOff x="6064635" y="1426831"/>
            <a:chExt cx="2750605" cy="2038454"/>
          </a:xfrm>
        </p:grpSpPr>
        <p:pic>
          <p:nvPicPr>
            <p:cNvPr id="12" name="Picture 11" descr="Photo of Para athletes.">
              <a:extLst>
                <a:ext uri="{FF2B5EF4-FFF2-40B4-BE49-F238E27FC236}">
                  <a16:creationId xmlns:a16="http://schemas.microsoft.com/office/drawing/2014/main" id="{7B041E42-278C-2448-A25C-8E442C476E38}"/>
                </a:ext>
              </a:extLst>
            </p:cNvPr>
            <p:cNvPicPr>
              <a:picLocks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-78" t="-74"/>
            <a:stretch/>
          </p:blipFill>
          <p:spPr>
            <a:xfrm>
              <a:off x="6064635" y="1426831"/>
              <a:ext cx="2535132" cy="1944000"/>
            </a:xfrm>
            <a:prstGeom prst="round2DiagRect">
              <a:avLst>
                <a:gd name="adj1" fmla="val 0"/>
                <a:gd name="adj2" fmla="val 0"/>
              </a:avLst>
            </a:prstGeom>
            <a:ln w="88900" cap="sq">
              <a:noFill/>
              <a:miter lim="800000"/>
            </a:ln>
            <a:effectLst/>
          </p:spPr>
        </p:pic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BFE4C6B1-86BF-E24F-9066-00213409F31F}"/>
                </a:ext>
              </a:extLst>
            </p:cNvPr>
            <p:cNvSpPr txBox="1"/>
            <p:nvPr/>
          </p:nvSpPr>
          <p:spPr>
            <a:xfrm rot="16200000">
              <a:off x="8126269" y="2776314"/>
              <a:ext cx="1162498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800" dirty="0"/>
                <a:t>© 2000 Getty Images</a:t>
              </a: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8DCDEA1A-11E5-7043-B8D2-1B0393E42888}"/>
              </a:ext>
            </a:extLst>
          </p:cNvPr>
          <p:cNvGrpSpPr/>
          <p:nvPr/>
        </p:nvGrpSpPr>
        <p:grpSpPr>
          <a:xfrm>
            <a:off x="3312000" y="1205150"/>
            <a:ext cx="2710278" cy="2033867"/>
            <a:chOff x="3312000" y="1419225"/>
            <a:chExt cx="2710278" cy="2033867"/>
          </a:xfrm>
        </p:grpSpPr>
        <p:pic>
          <p:nvPicPr>
            <p:cNvPr id="13" name="Picture 12" descr="Photo of a Para alpine skier.">
              <a:extLst>
                <a:ext uri="{FF2B5EF4-FFF2-40B4-BE49-F238E27FC236}">
                  <a16:creationId xmlns:a16="http://schemas.microsoft.com/office/drawing/2014/main" id="{A1E8193A-8092-414F-A762-1124A00870B2}"/>
                </a:ext>
              </a:extLst>
            </p:cNvPr>
            <p:cNvPicPr>
              <a:picLocks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312000" y="1419225"/>
              <a:ext cx="2520000" cy="1944000"/>
            </a:xfrm>
            <a:prstGeom prst="rect">
              <a:avLst/>
            </a:prstGeom>
          </p:spPr>
        </p:pic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4CCE8C45-FBC2-4342-9619-473BF7495821}"/>
                </a:ext>
              </a:extLst>
            </p:cNvPr>
            <p:cNvSpPr txBox="1"/>
            <p:nvPr/>
          </p:nvSpPr>
          <p:spPr>
            <a:xfrm rot="16200000">
              <a:off x="5426281" y="2857096"/>
              <a:ext cx="976549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800" dirty="0"/>
                <a:t>© Andrea Carloni</a:t>
              </a:r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47FC33E0-4206-F04B-BF47-624F5554BA57}"/>
              </a:ext>
            </a:extLst>
          </p:cNvPr>
          <p:cNvGrpSpPr/>
          <p:nvPr/>
        </p:nvGrpSpPr>
        <p:grpSpPr>
          <a:xfrm>
            <a:off x="544233" y="1212756"/>
            <a:ext cx="2737201" cy="2063445"/>
            <a:chOff x="544233" y="1426831"/>
            <a:chExt cx="2737201" cy="2063445"/>
          </a:xfrm>
        </p:grpSpPr>
        <p:pic>
          <p:nvPicPr>
            <p:cNvPr id="11" name="Picture 10" descr="Photo of Para swimmers.">
              <a:extLst>
                <a:ext uri="{FF2B5EF4-FFF2-40B4-BE49-F238E27FC236}">
                  <a16:creationId xmlns:a16="http://schemas.microsoft.com/office/drawing/2014/main" id="{1E9B2A81-EE3B-4948-95AB-4DAA8820EA0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-5"/>
            <a:stretch/>
          </p:blipFill>
          <p:spPr>
            <a:xfrm>
              <a:off x="544233" y="1426831"/>
              <a:ext cx="2520000" cy="1944000"/>
            </a:xfrm>
            <a:prstGeom prst="round2DiagRect">
              <a:avLst>
                <a:gd name="adj1" fmla="val 0"/>
                <a:gd name="adj2" fmla="val 0"/>
              </a:avLst>
            </a:prstGeom>
            <a:ln w="88900" cap="sq">
              <a:noFill/>
              <a:miter lim="800000"/>
            </a:ln>
            <a:effectLst/>
          </p:spPr>
        </p:pic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F4C66599-0520-774A-9C63-E28B951B9EF8}"/>
                </a:ext>
              </a:extLst>
            </p:cNvPr>
            <p:cNvSpPr txBox="1"/>
            <p:nvPr/>
          </p:nvSpPr>
          <p:spPr>
            <a:xfrm rot="16200000">
              <a:off x="2481856" y="2690698"/>
              <a:ext cx="1383712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it-IT" sz="800" dirty="0"/>
                <a:t>© Bob Martin per OIS/CIO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8756966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7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7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2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9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9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2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247651C-0842-9448-93D7-9D4A6B11A64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31799" y="1095375"/>
            <a:ext cx="5146879" cy="2987250"/>
          </a:xfrm>
        </p:spPr>
        <p:txBody>
          <a:bodyPr lIns="91440" tIns="45720" rIns="91440" bIns="45720" anchor="t">
            <a:normAutofit fontScale="92500"/>
          </a:bodyPr>
          <a:lstStyle/>
          <a:p>
            <a:pPr marL="0" indent="0">
              <a:buNone/>
            </a:pPr>
            <a:r>
              <a:rPr lang="it-IT" sz="1400" dirty="0"/>
              <a:t>Le radici dei Giochi Paralimpici affondano in un periodo di molti anni precedente alla vostra nascita.</a:t>
            </a:r>
          </a:p>
          <a:p>
            <a:pPr marL="0" indent="0">
              <a:buNone/>
            </a:pPr>
            <a:r>
              <a:rPr lang="it-IT" sz="1400" dirty="0">
                <a:latin typeface="Arial"/>
                <a:cs typeface="Arial"/>
              </a:rPr>
              <a:t>Le atlete e gli atleti in </a:t>
            </a:r>
            <a:r>
              <a:rPr lang="it-IT" sz="1400" b="1" dirty="0">
                <a:latin typeface="Arial"/>
                <a:cs typeface="Arial"/>
              </a:rPr>
              <a:t>carrozzina</a:t>
            </a:r>
            <a:r>
              <a:rPr lang="it-IT" sz="1400" dirty="0">
                <a:latin typeface="Arial"/>
                <a:cs typeface="Arial"/>
              </a:rPr>
              <a:t> iniziano a gareggiare gli uni contro gli altri in una disciplina sportiva chiamata </a:t>
            </a:r>
            <a:r>
              <a:rPr lang="it-IT" sz="1400" b="1" dirty="0">
                <a:latin typeface="Arial"/>
                <a:cs typeface="Arial"/>
              </a:rPr>
              <a:t>tiro con l’arco</a:t>
            </a:r>
            <a:r>
              <a:rPr lang="it-IT" sz="1400" dirty="0">
                <a:latin typeface="Arial"/>
                <a:cs typeface="Arial"/>
              </a:rPr>
              <a:t>.</a:t>
            </a:r>
          </a:p>
          <a:p>
            <a:pPr marL="0" indent="0">
              <a:buNone/>
            </a:pPr>
            <a:r>
              <a:rPr lang="it-IT" sz="1400" dirty="0">
                <a:latin typeface="Arial"/>
                <a:cs typeface="Arial"/>
              </a:rPr>
              <a:t>Si divertono e si entusiasmano a tal punto che vengono organizzate gare regolari. Il numero di sport e di atlete e atleti continua ad aumentare e nel </a:t>
            </a:r>
            <a:br>
              <a:rPr lang="it-IT" sz="1400" dirty="0"/>
            </a:br>
            <a:r>
              <a:rPr lang="it-IT" sz="2300" b="1" dirty="0">
                <a:solidFill>
                  <a:srgbClr val="EE334E"/>
                </a:solidFill>
                <a:latin typeface="Arial"/>
                <a:cs typeface="Arial"/>
              </a:rPr>
              <a:t>1960</a:t>
            </a:r>
            <a:r>
              <a:rPr lang="it-IT" sz="1400" dirty="0">
                <a:latin typeface="Arial"/>
                <a:cs typeface="Arial"/>
              </a:rPr>
              <a:t> </a:t>
            </a:r>
            <a:br>
              <a:rPr lang="it-IT" sz="1400" dirty="0"/>
            </a:br>
            <a:r>
              <a:rPr lang="it-IT" sz="1400" b="1" dirty="0">
                <a:solidFill>
                  <a:srgbClr val="EE334E"/>
                </a:solidFill>
                <a:latin typeface="Arial"/>
                <a:cs typeface="Arial"/>
              </a:rPr>
              <a:t>i Giochi Paralimpici</a:t>
            </a:r>
            <a:r>
              <a:rPr lang="it-IT" sz="1400" dirty="0">
                <a:latin typeface="Arial"/>
                <a:cs typeface="Arial"/>
              </a:rPr>
              <a:t> </a:t>
            </a:r>
            <a:r>
              <a:rPr lang="it-IT" sz="1400" b="1" dirty="0">
                <a:latin typeface="Arial"/>
                <a:cs typeface="Arial"/>
              </a:rPr>
              <a:t> </a:t>
            </a:r>
            <a:r>
              <a:rPr lang="it-IT" sz="1400" b="1" dirty="0">
                <a:solidFill>
                  <a:srgbClr val="EE334E"/>
                </a:solidFill>
                <a:latin typeface="Arial"/>
                <a:cs typeface="Arial"/>
              </a:rPr>
              <a:t>nascono ufficialmente</a:t>
            </a:r>
            <a:r>
              <a:rPr lang="it-IT" sz="1400" dirty="0">
                <a:latin typeface="Arial"/>
                <a:cs typeface="Arial"/>
              </a:rPr>
              <a:t>.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5C6C4399-62ED-8D49-9FF7-DDE3B14D3E7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161873" y="342435"/>
            <a:ext cx="1437894" cy="192360"/>
          </a:xfrm>
        </p:spPr>
        <p:txBody>
          <a:bodyPr/>
          <a:lstStyle/>
          <a:p>
            <a:r>
              <a:rPr lang="it-IT"/>
              <a:t>Tema 1 – Unità 1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888B0654-0BBB-2845-A0FA-B64B2BEA3D0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44232" y="342000"/>
            <a:ext cx="5856567" cy="235449"/>
          </a:xfrm>
        </p:spPr>
        <p:txBody>
          <a:bodyPr/>
          <a:lstStyle/>
          <a:p>
            <a:r>
              <a:rPr lang="it-IT"/>
              <a:t>I GIOCHI PARALIMPICI</a:t>
            </a:r>
          </a:p>
        </p:txBody>
      </p:sp>
      <p:pic>
        <p:nvPicPr>
          <p:cNvPr id="11" name="Picture Placeholder 7" descr="Photo of wheelchair archers at the Stoke Mandeville Games.">
            <a:extLst>
              <a:ext uri="{FF2B5EF4-FFF2-40B4-BE49-F238E27FC236}">
                <a16:creationId xmlns:a16="http://schemas.microsoft.com/office/drawing/2014/main" id="{F08C0216-58D4-DE45-AC49-D4C69DFB5175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62569" y="1095375"/>
            <a:ext cx="2905169" cy="2823782"/>
          </a:xfr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D3CDC390-B5B9-3944-B24F-4DDA8C0521E0}"/>
              </a:ext>
            </a:extLst>
          </p:cNvPr>
          <p:cNvSpPr txBox="1"/>
          <p:nvPr/>
        </p:nvSpPr>
        <p:spPr>
          <a:xfrm rot="16200000">
            <a:off x="8103829" y="3304516"/>
            <a:ext cx="114326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it-IT" sz="800" dirty="0"/>
              <a:t>© Christopher Payne</a:t>
            </a:r>
          </a:p>
        </p:txBody>
      </p:sp>
    </p:spTree>
    <p:extLst>
      <p:ext uri="{BB962C8B-B14F-4D97-AF65-F5344CB8AC3E}">
        <p14:creationId xmlns:p14="http://schemas.microsoft.com/office/powerpoint/2010/main" val="31765658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1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 descr="Photo of Para athletes.">
            <a:extLst>
              <a:ext uri="{FF2B5EF4-FFF2-40B4-BE49-F238E27FC236}">
                <a16:creationId xmlns:a16="http://schemas.microsoft.com/office/drawing/2014/main" id="{ABC18091-DEB0-9C4D-A0E2-A7D813D28CA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867" t="18095" r="4315" b="10662"/>
          <a:stretch/>
        </p:blipFill>
        <p:spPr>
          <a:xfrm>
            <a:off x="3706878" y="2627512"/>
            <a:ext cx="2359711" cy="1152000"/>
          </a:xfrm>
          <a:prstGeom prst="rect">
            <a:avLst/>
          </a:prstGeom>
        </p:spPr>
      </p:pic>
      <p:pic>
        <p:nvPicPr>
          <p:cNvPr id="24" name="Picture 23" descr="Photo of wheelchair basketball players.">
            <a:extLst>
              <a:ext uri="{FF2B5EF4-FFF2-40B4-BE49-F238E27FC236}">
                <a16:creationId xmlns:a16="http://schemas.microsoft.com/office/drawing/2014/main" id="{9232B664-3E06-BA4E-AE82-432799CEB66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771" t="13745" r="4363" b="8705"/>
          <a:stretch/>
        </p:blipFill>
        <p:spPr>
          <a:xfrm>
            <a:off x="3706878" y="1123687"/>
            <a:ext cx="2359711" cy="1143547"/>
          </a:xfrm>
          <a:prstGeom prst="rect">
            <a:avLst/>
          </a:prstGeom>
        </p:spPr>
      </p:pic>
      <p:pic>
        <p:nvPicPr>
          <p:cNvPr id="26" name="Picture 25" descr="Photo of wheelchair fencers.">
            <a:extLst>
              <a:ext uri="{FF2B5EF4-FFF2-40B4-BE49-F238E27FC236}">
                <a16:creationId xmlns:a16="http://schemas.microsoft.com/office/drawing/2014/main" id="{2A2BC312-29AC-8440-BD46-BAFC0507FD9B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495" t="13696" r="4565" b="24618"/>
          <a:stretch/>
        </p:blipFill>
        <p:spPr>
          <a:xfrm>
            <a:off x="6285959" y="1123688"/>
            <a:ext cx="2313808" cy="1143547"/>
          </a:xfrm>
          <a:prstGeom prst="rect">
            <a:avLst/>
          </a:prstGeom>
        </p:spPr>
      </p:pic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98BDE590-133D-8F4F-BA32-9B78E5ED153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31800" y="1419226"/>
            <a:ext cx="3011196" cy="1307318"/>
          </a:xfrm>
        </p:spPr>
        <p:txBody>
          <a:bodyPr lIns="91440" tIns="45720" rIns="91440" bIns="45720" anchor="t"/>
          <a:lstStyle/>
          <a:p>
            <a:pPr marL="0" indent="0">
              <a:buNone/>
            </a:pPr>
            <a:r>
              <a:rPr lang="it-IT" sz="1400" dirty="0">
                <a:latin typeface="Arial"/>
                <a:cs typeface="Arial"/>
              </a:rPr>
              <a:t>Nel corso degli anni atlete ed atleti con diverse disabilità si sono confrontati in un numero sempre maggiore di sport, come...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92207DB-6044-D34F-9508-F68B8AAF2D2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161873" y="342435"/>
            <a:ext cx="1437894" cy="192360"/>
          </a:xfrm>
        </p:spPr>
        <p:txBody>
          <a:bodyPr/>
          <a:lstStyle/>
          <a:p>
            <a:r>
              <a:rPr lang="it-IT"/>
              <a:t>Tema 1 – Unità 1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1EF04FF-88D9-B14C-99F5-4A515A77C5C6}"/>
              </a:ext>
            </a:extLst>
          </p:cNvPr>
          <p:cNvSpPr txBox="1"/>
          <p:nvPr/>
        </p:nvSpPr>
        <p:spPr>
          <a:xfrm>
            <a:off x="6249161" y="3770816"/>
            <a:ext cx="231857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200" b="1" dirty="0">
                <a:solidFill>
                  <a:srgbClr val="EE334E"/>
                </a:solidFill>
              </a:rPr>
              <a:t>LANCIO DEL GIAVELLOTTO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A9DA4B9-D7BD-524F-961F-7521C16C0F3F}"/>
              </a:ext>
            </a:extLst>
          </p:cNvPr>
          <p:cNvSpPr txBox="1"/>
          <p:nvPr/>
        </p:nvSpPr>
        <p:spPr>
          <a:xfrm>
            <a:off x="3706880" y="3770816"/>
            <a:ext cx="2359710" cy="27699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it-IT" sz="1200" b="1" dirty="0">
                <a:solidFill>
                  <a:srgbClr val="EE334E"/>
                </a:solidFill>
              </a:rPr>
              <a:t>CICLISMO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EAD6D45-50BA-1D4D-9388-752BB06D85C8}"/>
              </a:ext>
            </a:extLst>
          </p:cNvPr>
          <p:cNvSpPr txBox="1"/>
          <p:nvPr/>
        </p:nvSpPr>
        <p:spPr>
          <a:xfrm>
            <a:off x="6285959" y="2258540"/>
            <a:ext cx="2281779" cy="27699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it-IT" sz="1200" b="1" dirty="0">
                <a:solidFill>
                  <a:srgbClr val="EE334E"/>
                </a:solidFill>
              </a:rPr>
              <a:t>SCHERMA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24A1C0B-74CC-7944-AE86-937FFE4A8453}"/>
              </a:ext>
            </a:extLst>
          </p:cNvPr>
          <p:cNvSpPr txBox="1"/>
          <p:nvPr/>
        </p:nvSpPr>
        <p:spPr>
          <a:xfrm>
            <a:off x="3706880" y="2258540"/>
            <a:ext cx="2359711" cy="27699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it-IT" sz="1200" b="1" dirty="0">
                <a:solidFill>
                  <a:srgbClr val="EE334E"/>
                </a:solidFill>
              </a:rPr>
              <a:t>BASKET IN CARROZZINA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A711D05F-C4D4-4F4C-BC51-6192BC3314C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44232" y="342000"/>
            <a:ext cx="5307927" cy="235449"/>
          </a:xfrm>
        </p:spPr>
        <p:txBody>
          <a:bodyPr/>
          <a:lstStyle/>
          <a:p>
            <a:r>
              <a:rPr lang="it-IT"/>
              <a:t>I GIOCHI PARALIMPICI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9CE56D27-607E-E140-9C32-59918A422FDC}"/>
              </a:ext>
            </a:extLst>
          </p:cNvPr>
          <p:cNvGrpSpPr/>
          <p:nvPr/>
        </p:nvGrpSpPr>
        <p:grpSpPr>
          <a:xfrm>
            <a:off x="6268871" y="2627512"/>
            <a:ext cx="2517928" cy="1239514"/>
            <a:chOff x="6268871" y="3019146"/>
            <a:chExt cx="2517928" cy="1239514"/>
          </a:xfrm>
        </p:grpSpPr>
        <p:pic>
          <p:nvPicPr>
            <p:cNvPr id="18" name="Content Placeholder 10" descr="Photo of a Para athlete about to throw the javelin.">
              <a:extLst>
                <a:ext uri="{FF2B5EF4-FFF2-40B4-BE49-F238E27FC236}">
                  <a16:creationId xmlns:a16="http://schemas.microsoft.com/office/drawing/2014/main" id="{E06AF3A8-5FDC-A144-AB68-87ACF8BD967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486" t="4030" r="363" b="13220"/>
            <a:stretch/>
          </p:blipFill>
          <p:spPr>
            <a:xfrm>
              <a:off x="6268871" y="3019146"/>
              <a:ext cx="2298867" cy="1152000"/>
            </a:xfrm>
            <a:prstGeom prst="rect">
              <a:avLst/>
            </a:prstGeom>
          </p:spPr>
        </p:pic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6C85E834-88E9-9648-B68E-53C7D2B3457E}"/>
                </a:ext>
              </a:extLst>
            </p:cNvPr>
            <p:cNvSpPr txBox="1"/>
            <p:nvPr/>
          </p:nvSpPr>
          <p:spPr>
            <a:xfrm rot="16200000">
              <a:off x="8187596" y="3659458"/>
              <a:ext cx="982961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it-IT" sz="800" dirty="0"/>
                <a:t>© NPC Giappone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4398651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000"/>
                            </p:stCondLst>
                            <p:childTnLst>
                              <p:par>
                                <p:cTn id="30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11" grpId="0"/>
      <p:bldP spid="15" grpId="0"/>
      <p:bldP spid="16" grpId="0"/>
      <p:bldP spid="1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6798DE4-B763-3645-ABBB-9AAC0AF68DA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03383" y="1179411"/>
            <a:ext cx="8165896" cy="663329"/>
          </a:xfrm>
        </p:spPr>
        <p:txBody>
          <a:bodyPr lIns="91440" tIns="45720" rIns="91440" bIns="45720" anchor="t"/>
          <a:lstStyle/>
          <a:p>
            <a:pPr marL="0" indent="0">
              <a:buNone/>
            </a:pPr>
            <a:r>
              <a:rPr lang="it-IT" sz="1400" dirty="0">
                <a:latin typeface="Arial"/>
                <a:cs typeface="Arial"/>
              </a:rPr>
              <a:t>Oggi le atleti e gli atleti Paralimpici competono in varie discipline sportive nei giochi che si tengono ogni quattro anni in diverse nazioni nel mondo.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0678DE1-3946-AD43-902F-8B59286557F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161873" y="342435"/>
            <a:ext cx="1437894" cy="192360"/>
          </a:xfrm>
        </p:spPr>
        <p:txBody>
          <a:bodyPr/>
          <a:lstStyle/>
          <a:p>
            <a:r>
              <a:rPr lang="it-IT"/>
              <a:t>Tema 1 – Unità 1</a:t>
            </a:r>
          </a:p>
        </p:txBody>
      </p:sp>
      <p:sp>
        <p:nvSpPr>
          <p:cNvPr id="57" name="Text Placeholder 4">
            <a:extLst>
              <a:ext uri="{FF2B5EF4-FFF2-40B4-BE49-F238E27FC236}">
                <a16:creationId xmlns:a16="http://schemas.microsoft.com/office/drawing/2014/main" id="{A6D52B9A-C4D2-3345-807B-B813896BFD3B}"/>
              </a:ext>
            </a:extLst>
          </p:cNvPr>
          <p:cNvSpPr txBox="1">
            <a:spLocks/>
          </p:cNvSpPr>
          <p:nvPr/>
        </p:nvSpPr>
        <p:spPr>
          <a:xfrm>
            <a:off x="431801" y="1862050"/>
            <a:ext cx="8167966" cy="289591"/>
          </a:xfrm>
          <a:prstGeom prst="rect">
            <a:avLst/>
          </a:prstGeom>
        </p:spPr>
        <p:txBody>
          <a:bodyPr/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it-IT" b="1" dirty="0">
                <a:solidFill>
                  <a:srgbClr val="EE334E"/>
                </a:solidFill>
              </a:rPr>
              <a:t>Sport estivi dei Giochi Paralimpici: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E8EE1DC-BE4F-2C44-8613-A6A716C8BAA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44232" y="342000"/>
            <a:ext cx="5490807" cy="235449"/>
          </a:xfrm>
        </p:spPr>
        <p:txBody>
          <a:bodyPr/>
          <a:lstStyle/>
          <a:p>
            <a:r>
              <a:rPr lang="it-IT"/>
              <a:t>I GIOCHI PARALIMPICI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32CAC436-4ED0-0647-85F6-B59592B6EDC9}"/>
              </a:ext>
            </a:extLst>
          </p:cNvPr>
          <p:cNvGrpSpPr/>
          <p:nvPr/>
        </p:nvGrpSpPr>
        <p:grpSpPr>
          <a:xfrm>
            <a:off x="494979" y="2327838"/>
            <a:ext cx="8157047" cy="1643226"/>
            <a:chOff x="494979" y="2816629"/>
            <a:chExt cx="8157047" cy="1807549"/>
          </a:xfrm>
        </p:grpSpPr>
        <p:pic>
          <p:nvPicPr>
            <p:cNvPr id="8" name="Picture 7" descr="Photo of a Para badminton player.">
              <a:extLst>
                <a:ext uri="{FF2B5EF4-FFF2-40B4-BE49-F238E27FC236}">
                  <a16:creationId xmlns:a16="http://schemas.microsoft.com/office/drawing/2014/main" id="{ABFAE614-1634-9B4D-B82F-82E6FA6918B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r="-1026" b="16744"/>
            <a:stretch/>
          </p:blipFill>
          <p:spPr>
            <a:xfrm>
              <a:off x="6511485" y="3731207"/>
              <a:ext cx="635889" cy="631054"/>
            </a:xfrm>
            <a:prstGeom prst="rect">
              <a:avLst/>
            </a:prstGeom>
          </p:spPr>
        </p:pic>
        <p:pic>
          <p:nvPicPr>
            <p:cNvPr id="12" name="Picture 11" descr="Photo of a Para swimmer.">
              <a:extLst>
                <a:ext uri="{FF2B5EF4-FFF2-40B4-BE49-F238E27FC236}">
                  <a16:creationId xmlns:a16="http://schemas.microsoft.com/office/drawing/2014/main" id="{FC0F58F9-7990-E245-8891-863A0F3ACF8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215868" y="3718310"/>
              <a:ext cx="635889" cy="635889"/>
            </a:xfrm>
            <a:prstGeom prst="rect">
              <a:avLst/>
            </a:prstGeom>
          </p:spPr>
        </p:pic>
        <p:pic>
          <p:nvPicPr>
            <p:cNvPr id="14" name="Picture 13" descr="Photo of a Para equestrian athlete.">
              <a:extLst>
                <a:ext uri="{FF2B5EF4-FFF2-40B4-BE49-F238E27FC236}">
                  <a16:creationId xmlns:a16="http://schemas.microsoft.com/office/drawing/2014/main" id="{30656EC9-E9DE-1247-B338-B4FA4812C11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459107" y="2823023"/>
              <a:ext cx="635889" cy="635889"/>
            </a:xfrm>
            <a:prstGeom prst="rect">
              <a:avLst/>
            </a:prstGeom>
          </p:spPr>
        </p:pic>
        <p:pic>
          <p:nvPicPr>
            <p:cNvPr id="16" name="Picture 15" descr="Photo of a Para canoeist.">
              <a:extLst>
                <a:ext uri="{FF2B5EF4-FFF2-40B4-BE49-F238E27FC236}">
                  <a16:creationId xmlns:a16="http://schemas.microsoft.com/office/drawing/2014/main" id="{5F354FCB-8A77-B249-95E5-DCD1F25B426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964901" y="2832859"/>
              <a:ext cx="635889" cy="635889"/>
            </a:xfrm>
            <a:prstGeom prst="rect">
              <a:avLst/>
            </a:prstGeom>
          </p:spPr>
        </p:pic>
        <p:pic>
          <p:nvPicPr>
            <p:cNvPr id="18" name="Picture 17" descr="Photo of a Para weightlifter.">
              <a:extLst>
                <a:ext uri="{FF2B5EF4-FFF2-40B4-BE49-F238E27FC236}">
                  <a16:creationId xmlns:a16="http://schemas.microsoft.com/office/drawing/2014/main" id="{15A41C7C-EDA4-6140-82CC-E1D591188BB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7265764" y="2816629"/>
              <a:ext cx="640155" cy="640155"/>
            </a:xfrm>
            <a:prstGeom prst="rect">
              <a:avLst/>
            </a:prstGeom>
          </p:spPr>
        </p:pic>
        <p:pic>
          <p:nvPicPr>
            <p:cNvPr id="20" name="Picture 19" descr="Photo of a Para rower.">
              <a:extLst>
                <a:ext uri="{FF2B5EF4-FFF2-40B4-BE49-F238E27FC236}">
                  <a16:creationId xmlns:a16="http://schemas.microsoft.com/office/drawing/2014/main" id="{00056CFD-185E-AD48-ACC5-FE708E35A2F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226497" y="2820894"/>
              <a:ext cx="635889" cy="635889"/>
            </a:xfrm>
            <a:prstGeom prst="rect">
              <a:avLst/>
            </a:prstGeom>
          </p:spPr>
        </p:pic>
        <p:pic>
          <p:nvPicPr>
            <p:cNvPr id="22" name="Picture 21" descr="Photo of wheelchair rugby players.">
              <a:extLst>
                <a:ext uri="{FF2B5EF4-FFF2-40B4-BE49-F238E27FC236}">
                  <a16:creationId xmlns:a16="http://schemas.microsoft.com/office/drawing/2014/main" id="{92F35C3B-694F-2B4F-BE02-A5BE0AEF603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729852" y="3718310"/>
              <a:ext cx="637200" cy="635889"/>
            </a:xfrm>
            <a:prstGeom prst="rect">
              <a:avLst/>
            </a:prstGeom>
          </p:spPr>
        </p:pic>
        <p:pic>
          <p:nvPicPr>
            <p:cNvPr id="24" name="Picture 23" descr="Photo of a shooting Para sport athlete.">
              <a:extLst>
                <a:ext uri="{FF2B5EF4-FFF2-40B4-BE49-F238E27FC236}">
                  <a16:creationId xmlns:a16="http://schemas.microsoft.com/office/drawing/2014/main" id="{09BB5478-2A53-014C-8B1A-5382D588E9D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987437" y="2823022"/>
              <a:ext cx="635889" cy="635889"/>
            </a:xfrm>
            <a:prstGeom prst="rect">
              <a:avLst/>
            </a:prstGeom>
          </p:spPr>
        </p:pic>
        <p:pic>
          <p:nvPicPr>
            <p:cNvPr id="26" name="Picture 25" descr="Photo of Para cyclists.">
              <a:extLst>
                <a:ext uri="{FF2B5EF4-FFF2-40B4-BE49-F238E27FC236}">
                  <a16:creationId xmlns:a16="http://schemas.microsoft.com/office/drawing/2014/main" id="{C4561ED9-4091-EF45-8AC3-E2A64EE14FD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739962" y="3718310"/>
              <a:ext cx="635889" cy="635889"/>
            </a:xfrm>
            <a:prstGeom prst="rect">
              <a:avLst/>
            </a:prstGeom>
          </p:spPr>
        </p:pic>
        <p:pic>
          <p:nvPicPr>
            <p:cNvPr id="28" name="Picture 27" descr="Photo of Para football 5-a-side players.">
              <a:extLst>
                <a:ext uri="{FF2B5EF4-FFF2-40B4-BE49-F238E27FC236}">
                  <a16:creationId xmlns:a16="http://schemas.microsoft.com/office/drawing/2014/main" id="{765A0345-4E5F-C84B-A2D1-9A38883A70F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223307" y="3719465"/>
              <a:ext cx="635889" cy="635889"/>
            </a:xfrm>
            <a:prstGeom prst="rect">
              <a:avLst/>
            </a:prstGeom>
          </p:spPr>
        </p:pic>
        <p:pic>
          <p:nvPicPr>
            <p:cNvPr id="30" name="Picture 29" descr="Photo of a Para triathlete.">
              <a:extLst>
                <a:ext uri="{FF2B5EF4-FFF2-40B4-BE49-F238E27FC236}">
                  <a16:creationId xmlns:a16="http://schemas.microsoft.com/office/drawing/2014/main" id="{85D218B6-95E8-8C44-B47E-4FA36698A2B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-1"/>
            <a:stretch/>
          </p:blipFill>
          <p:spPr>
            <a:xfrm>
              <a:off x="505404" y="3719235"/>
              <a:ext cx="635889" cy="635889"/>
            </a:xfrm>
            <a:prstGeom prst="rect">
              <a:avLst/>
            </a:prstGeom>
          </p:spPr>
        </p:pic>
        <p:pic>
          <p:nvPicPr>
            <p:cNvPr id="32" name="Picture 31" descr="Photo of a Para table tennis player.">
              <a:extLst>
                <a:ext uri="{FF2B5EF4-FFF2-40B4-BE49-F238E27FC236}">
                  <a16:creationId xmlns:a16="http://schemas.microsoft.com/office/drawing/2014/main" id="{EAB59590-6A2F-CB49-BEF7-7DB614C0F2F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-67"/>
            <a:stretch/>
          </p:blipFill>
          <p:spPr>
            <a:xfrm>
              <a:off x="4972617" y="3718310"/>
              <a:ext cx="635889" cy="635889"/>
            </a:xfrm>
            <a:prstGeom prst="rect">
              <a:avLst/>
            </a:prstGeom>
          </p:spPr>
        </p:pic>
        <p:pic>
          <p:nvPicPr>
            <p:cNvPr id="34" name="Picture 33" descr="Photo of two Para judo athletes.">
              <a:extLst>
                <a:ext uri="{FF2B5EF4-FFF2-40B4-BE49-F238E27FC236}">
                  <a16:creationId xmlns:a16="http://schemas.microsoft.com/office/drawing/2014/main" id="{C68B20E4-6EE9-A942-ACDE-A5AEA92DA4D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509318" y="2820308"/>
              <a:ext cx="635889" cy="636476"/>
            </a:xfrm>
            <a:prstGeom prst="rect">
              <a:avLst/>
            </a:prstGeom>
          </p:spPr>
        </p:pic>
        <p:pic>
          <p:nvPicPr>
            <p:cNvPr id="36" name="Picture 35" descr="Photo of Sitting Volleyball players.">
              <a:extLst>
                <a:ext uri="{FF2B5EF4-FFF2-40B4-BE49-F238E27FC236}">
                  <a16:creationId xmlns:a16="http://schemas.microsoft.com/office/drawing/2014/main" id="{3993FA29-37E3-574D-892A-B8DB6D196DF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-5"/>
            <a:stretch/>
          </p:blipFill>
          <p:spPr>
            <a:xfrm>
              <a:off x="2725841" y="2832858"/>
              <a:ext cx="635889" cy="635889"/>
            </a:xfrm>
            <a:prstGeom prst="rect">
              <a:avLst/>
            </a:prstGeom>
          </p:spPr>
        </p:pic>
        <p:pic>
          <p:nvPicPr>
            <p:cNvPr id="38" name="Picture 37" descr="Photo of Goalball players.">
              <a:extLst>
                <a:ext uri="{FF2B5EF4-FFF2-40B4-BE49-F238E27FC236}">
                  <a16:creationId xmlns:a16="http://schemas.microsoft.com/office/drawing/2014/main" id="{558AE99E-E273-1444-B2BE-3C222E463C3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264171" y="3731207"/>
              <a:ext cx="635889" cy="635889"/>
            </a:xfrm>
            <a:prstGeom prst="rect">
              <a:avLst/>
            </a:prstGeom>
          </p:spPr>
        </p:pic>
        <p:pic>
          <p:nvPicPr>
            <p:cNvPr id="40" name="Picture 39" descr="Photo of wheelchair basketball players.">
              <a:extLst>
                <a:ext uri="{FF2B5EF4-FFF2-40B4-BE49-F238E27FC236}">
                  <a16:creationId xmlns:a16="http://schemas.microsoft.com/office/drawing/2014/main" id="{B40A8E49-578D-B245-A4BE-D4AAA085423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b="-605"/>
            <a:stretch/>
          </p:blipFill>
          <p:spPr>
            <a:xfrm>
              <a:off x="8011838" y="3718310"/>
              <a:ext cx="635889" cy="635889"/>
            </a:xfrm>
            <a:prstGeom prst="rect">
              <a:avLst/>
            </a:prstGeom>
          </p:spPr>
        </p:pic>
        <p:pic>
          <p:nvPicPr>
            <p:cNvPr id="42" name="Picture 41" descr="Photo of Boccia players.">
              <a:extLst>
                <a:ext uri="{FF2B5EF4-FFF2-40B4-BE49-F238E27FC236}">
                  <a16:creationId xmlns:a16="http://schemas.microsoft.com/office/drawing/2014/main" id="{CB070D17-8ACF-C64B-9A17-2E8CCEB4673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967597" y="3718310"/>
              <a:ext cx="635889" cy="635889"/>
            </a:xfrm>
            <a:prstGeom prst="rect">
              <a:avLst/>
            </a:prstGeom>
          </p:spPr>
        </p:pic>
        <p:pic>
          <p:nvPicPr>
            <p:cNvPr id="44" name="Picture 43" descr="Photo of a Para athlete and their guide.">
              <a:extLst>
                <a:ext uri="{FF2B5EF4-FFF2-40B4-BE49-F238E27FC236}">
                  <a16:creationId xmlns:a16="http://schemas.microsoft.com/office/drawing/2014/main" id="{927DD88B-BF55-144F-9469-138B90B2EA1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214211" y="2832859"/>
              <a:ext cx="643175" cy="640800"/>
            </a:xfrm>
            <a:prstGeom prst="rect">
              <a:avLst/>
            </a:prstGeom>
          </p:spPr>
        </p:pic>
        <p:pic>
          <p:nvPicPr>
            <p:cNvPr id="50" name="Picture 49" descr="Photo of two Para taekwondo athletes.">
              <a:extLst>
                <a:ext uri="{FF2B5EF4-FFF2-40B4-BE49-F238E27FC236}">
                  <a16:creationId xmlns:a16="http://schemas.microsoft.com/office/drawing/2014/main" id="{2A374599-C84A-4E47-A7E8-AE6E32C1D395}"/>
                </a:ext>
              </a:extLst>
            </p:cNvPr>
            <p:cNvPicPr>
              <a:picLocks/>
            </p:cNvPicPr>
            <p:nvPr/>
          </p:nvPicPr>
          <p:blipFill rotWithShape="1">
            <a:blip r:embed="rId2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748377" y="2823022"/>
              <a:ext cx="635889" cy="635889"/>
            </a:xfrm>
            <a:prstGeom prst="roundRect">
              <a:avLst>
                <a:gd name="adj" fmla="val 0"/>
              </a:avLst>
            </a:prstGeom>
          </p:spPr>
        </p:pic>
        <p:pic>
          <p:nvPicPr>
            <p:cNvPr id="51" name="Picture 50" descr="T1 U1_PPT New Young_Slide6_Images v2.ai">
              <a:extLst>
                <a:ext uri="{FF2B5EF4-FFF2-40B4-BE49-F238E27FC236}">
                  <a16:creationId xmlns:a16="http://schemas.microsoft.com/office/drawing/2014/main" id="{518FB6CE-FFC0-874B-A24F-CBCED8B0B59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8016137" y="2827365"/>
              <a:ext cx="635889" cy="635889"/>
            </a:xfrm>
            <a:prstGeom prst="rect">
              <a:avLst/>
            </a:prstGeom>
          </p:spPr>
        </p:pic>
        <p:pic>
          <p:nvPicPr>
            <p:cNvPr id="10" name="Picture 9" descr="Photo of a Para archer.">
              <a:extLst>
                <a:ext uri="{FF2B5EF4-FFF2-40B4-BE49-F238E27FC236}">
                  <a16:creationId xmlns:a16="http://schemas.microsoft.com/office/drawing/2014/main" id="{CB7FFD4A-9BC1-C94D-850B-BF45FD5C14F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-2"/>
            <a:stretch/>
          </p:blipFill>
          <p:spPr>
            <a:xfrm>
              <a:off x="495082" y="2846991"/>
              <a:ext cx="635889" cy="635889"/>
            </a:xfrm>
            <a:prstGeom prst="rect">
              <a:avLst/>
            </a:prstGeom>
          </p:spPr>
        </p:pic>
        <p:pic>
          <p:nvPicPr>
            <p:cNvPr id="52" name="Picture 51" descr="T1 U1_PPT New Young_Slide6_Images v2.ai">
              <a:extLst>
                <a:ext uri="{FF2B5EF4-FFF2-40B4-BE49-F238E27FC236}">
                  <a16:creationId xmlns:a16="http://schemas.microsoft.com/office/drawing/2014/main" id="{7C016F72-3D49-A64D-8910-0802825724A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468534" y="3718310"/>
              <a:ext cx="635889" cy="635889"/>
            </a:xfrm>
            <a:prstGeom prst="rect">
              <a:avLst/>
            </a:prstGeom>
          </p:spPr>
        </p:pic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DD03CBBC-537E-FE48-A845-3F75EA8D3EAA}"/>
                </a:ext>
              </a:extLst>
            </p:cNvPr>
            <p:cNvSpPr txBox="1"/>
            <p:nvPr/>
          </p:nvSpPr>
          <p:spPr>
            <a:xfrm>
              <a:off x="503891" y="3468748"/>
              <a:ext cx="620365" cy="169277"/>
            </a:xfrm>
            <a:prstGeom prst="rect">
              <a:avLst/>
            </a:prstGeom>
            <a:noFill/>
          </p:spPr>
          <p:txBody>
            <a:bodyPr wrap="square" lIns="0" tIns="45720" rIns="0" bIns="45720" rtlCol="0" anchor="t">
              <a:spAutoFit/>
            </a:bodyPr>
            <a:lstStyle/>
            <a:p>
              <a:r>
                <a:rPr lang="it-IT" sz="500" b="1" dirty="0">
                  <a:solidFill>
                    <a:srgbClr val="EE334E"/>
                  </a:solidFill>
                </a:rPr>
                <a:t>TIRO CON L’ARCO </a:t>
              </a:r>
              <a:endParaRPr lang="it-IT" sz="500" b="1" dirty="0">
                <a:solidFill>
                  <a:srgbClr val="EE334E"/>
                </a:solidFill>
                <a:cs typeface="Arial"/>
              </a:endParaRP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A8D79684-1E7E-354E-B049-A0A18247BEE9}"/>
                </a:ext>
              </a:extLst>
            </p:cNvPr>
            <p:cNvSpPr txBox="1"/>
            <p:nvPr/>
          </p:nvSpPr>
          <p:spPr>
            <a:xfrm>
              <a:off x="1222854" y="3468748"/>
              <a:ext cx="1016888" cy="169277"/>
            </a:xfrm>
            <a:prstGeom prst="rect">
              <a:avLst/>
            </a:prstGeom>
            <a:noFill/>
          </p:spPr>
          <p:txBody>
            <a:bodyPr wrap="square" lIns="0" tIns="45720" rIns="0" bIns="45720" rtlCol="0" anchor="t">
              <a:spAutoFit/>
            </a:bodyPr>
            <a:lstStyle/>
            <a:p>
              <a:r>
                <a:rPr lang="it-IT" sz="500" b="1" dirty="0">
                  <a:solidFill>
                    <a:srgbClr val="EE334E"/>
                  </a:solidFill>
                </a:rPr>
                <a:t>ATLETICA</a:t>
              </a:r>
            </a:p>
          </p:txBody>
        </p: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7A6BCE46-FFBE-FC4F-892D-68FE9C8D3314}"/>
                </a:ext>
              </a:extLst>
            </p:cNvPr>
            <p:cNvSpPr txBox="1"/>
            <p:nvPr/>
          </p:nvSpPr>
          <p:spPr>
            <a:xfrm>
              <a:off x="1970155" y="3468748"/>
              <a:ext cx="574527" cy="169277"/>
            </a:xfrm>
            <a:prstGeom prst="rect">
              <a:avLst/>
            </a:prstGeom>
            <a:noFill/>
          </p:spPr>
          <p:txBody>
            <a:bodyPr wrap="square" lIns="0" tIns="45720" rIns="0" bIns="45720" rtlCol="0" anchor="t">
              <a:spAutoFit/>
            </a:bodyPr>
            <a:lstStyle/>
            <a:p>
              <a:r>
                <a:rPr lang="it-IT" sz="500" b="1" dirty="0">
                  <a:solidFill>
                    <a:srgbClr val="EE334E"/>
                  </a:solidFill>
                </a:rPr>
                <a:t>CANOA</a:t>
              </a:r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08C5A0DC-DD7F-994C-A3DE-DE1D48F81697}"/>
                </a:ext>
              </a:extLst>
            </p:cNvPr>
            <p:cNvSpPr txBox="1"/>
            <p:nvPr/>
          </p:nvSpPr>
          <p:spPr>
            <a:xfrm>
              <a:off x="2720600" y="3468748"/>
              <a:ext cx="559786" cy="169277"/>
            </a:xfrm>
            <a:prstGeom prst="rect">
              <a:avLst/>
            </a:prstGeom>
            <a:noFill/>
          </p:spPr>
          <p:txBody>
            <a:bodyPr wrap="square" lIns="0" tIns="45720" rIns="0" bIns="45720" rtlCol="0" anchor="t">
              <a:spAutoFit/>
            </a:bodyPr>
            <a:lstStyle/>
            <a:p>
              <a:r>
                <a:rPr lang="it-IT" sz="500" b="1" dirty="0">
                  <a:solidFill>
                    <a:srgbClr val="EE334E"/>
                  </a:solidFill>
                  <a:cs typeface="Arial"/>
                </a:rPr>
                <a:t>SITTING VOLLEY</a:t>
              </a: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08F9E67E-C56F-3D47-841D-C6BDAD43062A}"/>
                </a:ext>
              </a:extLst>
            </p:cNvPr>
            <p:cNvSpPr txBox="1"/>
            <p:nvPr/>
          </p:nvSpPr>
          <p:spPr>
            <a:xfrm>
              <a:off x="3456304" y="3468748"/>
              <a:ext cx="715605" cy="169277"/>
            </a:xfrm>
            <a:prstGeom prst="rect">
              <a:avLst/>
            </a:prstGeom>
            <a:noFill/>
          </p:spPr>
          <p:txBody>
            <a:bodyPr wrap="square" lIns="0" tIns="45720" rIns="0" bIns="45720" rtlCol="0" anchor="t">
              <a:spAutoFit/>
            </a:bodyPr>
            <a:lstStyle/>
            <a:p>
              <a:r>
                <a:rPr lang="it-IT" sz="500" b="1" dirty="0">
                  <a:solidFill>
                    <a:srgbClr val="EE334E"/>
                  </a:solidFill>
                </a:rPr>
                <a:t>EQUITAZIONE </a:t>
              </a:r>
              <a:endParaRPr lang="it-IT" sz="500" b="1" dirty="0">
                <a:solidFill>
                  <a:srgbClr val="EE334E"/>
                </a:solidFill>
                <a:cs typeface="Arial"/>
              </a:endParaRPr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C76EBD63-8CE0-F849-AE51-29DE540C731B}"/>
                </a:ext>
              </a:extLst>
            </p:cNvPr>
            <p:cNvSpPr txBox="1"/>
            <p:nvPr/>
          </p:nvSpPr>
          <p:spPr>
            <a:xfrm>
              <a:off x="4224679" y="3468748"/>
              <a:ext cx="665475" cy="169277"/>
            </a:xfrm>
            <a:prstGeom prst="rect">
              <a:avLst/>
            </a:prstGeom>
            <a:noFill/>
          </p:spPr>
          <p:txBody>
            <a:bodyPr wrap="square" lIns="0" tIns="45720" rIns="0" bIns="45720" rtlCol="0" anchor="t">
              <a:spAutoFit/>
            </a:bodyPr>
            <a:lstStyle/>
            <a:p>
              <a:r>
                <a:rPr lang="it-IT" sz="500" b="1" dirty="0">
                  <a:solidFill>
                    <a:srgbClr val="EE334E"/>
                  </a:solidFill>
                </a:rPr>
                <a:t>CANOTTAGGIO</a:t>
              </a:r>
            </a:p>
          </p:txBody>
        </p: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2D03F7AA-4276-A94E-B9BA-F000BC3F21EF}"/>
                </a:ext>
              </a:extLst>
            </p:cNvPr>
            <p:cNvSpPr txBox="1"/>
            <p:nvPr/>
          </p:nvSpPr>
          <p:spPr>
            <a:xfrm>
              <a:off x="4982697" y="3468748"/>
              <a:ext cx="635889" cy="169277"/>
            </a:xfrm>
            <a:prstGeom prst="rect">
              <a:avLst/>
            </a:prstGeom>
            <a:noFill/>
          </p:spPr>
          <p:txBody>
            <a:bodyPr wrap="square" lIns="0" tIns="45720" rIns="0" bIns="45720" rtlCol="0" anchor="t">
              <a:spAutoFit/>
            </a:bodyPr>
            <a:lstStyle/>
            <a:p>
              <a:r>
                <a:rPr lang="it-IT" sz="500" b="1" dirty="0">
                  <a:solidFill>
                    <a:srgbClr val="EE334E"/>
                  </a:solidFill>
                </a:rPr>
                <a:t>TIRO A SEGNO </a:t>
              </a:r>
              <a:endParaRPr lang="it-IT" sz="500" b="1" dirty="0">
                <a:solidFill>
                  <a:srgbClr val="EE334E"/>
                </a:solidFill>
                <a:cs typeface="Arial"/>
              </a:endParaRPr>
            </a:p>
          </p:txBody>
        </p: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7E724ACF-FA55-D84A-9F6F-67FBF8B6EF8D}"/>
                </a:ext>
              </a:extLst>
            </p:cNvPr>
            <p:cNvSpPr txBox="1"/>
            <p:nvPr/>
          </p:nvSpPr>
          <p:spPr>
            <a:xfrm>
              <a:off x="5754355" y="3468748"/>
              <a:ext cx="678583" cy="169277"/>
            </a:xfrm>
            <a:prstGeom prst="rect">
              <a:avLst/>
            </a:prstGeom>
            <a:noFill/>
          </p:spPr>
          <p:txBody>
            <a:bodyPr wrap="square" lIns="0" tIns="45720" rIns="0" bIns="45720" rtlCol="0" anchor="t">
              <a:spAutoFit/>
            </a:bodyPr>
            <a:lstStyle/>
            <a:p>
              <a:r>
                <a:rPr lang="it-IT" sz="500" b="1" dirty="0">
                  <a:solidFill>
                    <a:srgbClr val="EE334E"/>
                  </a:solidFill>
                </a:rPr>
                <a:t>TAEKWONDO</a:t>
              </a:r>
            </a:p>
          </p:txBody>
        </p: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5F0F15F2-3D39-3F4A-B8A7-16F7B156652A}"/>
                </a:ext>
              </a:extLst>
            </p:cNvPr>
            <p:cNvSpPr txBox="1"/>
            <p:nvPr/>
          </p:nvSpPr>
          <p:spPr>
            <a:xfrm>
              <a:off x="6524821" y="3468748"/>
              <a:ext cx="678583" cy="169277"/>
            </a:xfrm>
            <a:prstGeom prst="rect">
              <a:avLst/>
            </a:prstGeom>
            <a:noFill/>
          </p:spPr>
          <p:txBody>
            <a:bodyPr wrap="square" lIns="0" tIns="45720" rIns="0" bIns="45720" rtlCol="0" anchor="t">
              <a:spAutoFit/>
            </a:bodyPr>
            <a:lstStyle/>
            <a:p>
              <a:r>
                <a:rPr lang="it-IT" sz="500" b="1" dirty="0">
                  <a:solidFill>
                    <a:srgbClr val="EE334E"/>
                  </a:solidFill>
                </a:rPr>
                <a:t>JUDO </a:t>
              </a:r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A15ABDA8-29E7-AB41-94E4-BE1207957B91}"/>
                </a:ext>
              </a:extLst>
            </p:cNvPr>
            <p:cNvSpPr txBox="1"/>
            <p:nvPr/>
          </p:nvSpPr>
          <p:spPr>
            <a:xfrm>
              <a:off x="7264171" y="3468748"/>
              <a:ext cx="772313" cy="169277"/>
            </a:xfrm>
            <a:prstGeom prst="rect">
              <a:avLst/>
            </a:prstGeom>
            <a:noFill/>
          </p:spPr>
          <p:txBody>
            <a:bodyPr wrap="square" lIns="0" tIns="45720" rIns="0" bIns="45720" rtlCol="0" anchor="t">
              <a:spAutoFit/>
            </a:bodyPr>
            <a:lstStyle/>
            <a:p>
              <a:r>
                <a:rPr lang="it-IT" sz="500" b="1" dirty="0">
                  <a:solidFill>
                    <a:srgbClr val="EE334E"/>
                  </a:solidFill>
                </a:rPr>
                <a:t>PESISTICA </a:t>
              </a:r>
              <a:endParaRPr lang="it-IT" sz="500" b="1" dirty="0">
                <a:solidFill>
                  <a:srgbClr val="EE334E"/>
                </a:solidFill>
                <a:cs typeface="Arial"/>
              </a:endParaRPr>
            </a:p>
          </p:txBody>
        </p:sp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B3794490-59F1-954D-859C-8249F612BB3E}"/>
                </a:ext>
              </a:extLst>
            </p:cNvPr>
            <p:cNvSpPr txBox="1"/>
            <p:nvPr/>
          </p:nvSpPr>
          <p:spPr>
            <a:xfrm>
              <a:off x="8016579" y="3468748"/>
              <a:ext cx="631148" cy="169277"/>
            </a:xfrm>
            <a:prstGeom prst="rect">
              <a:avLst/>
            </a:prstGeom>
            <a:noFill/>
          </p:spPr>
          <p:txBody>
            <a:bodyPr wrap="square" lIns="0" tIns="45720" rIns="0" bIns="45720" rtlCol="0" anchor="t">
              <a:spAutoFit/>
            </a:bodyPr>
            <a:lstStyle/>
            <a:p>
              <a:r>
                <a:rPr lang="it-IT" sz="500" b="1" dirty="0">
                  <a:solidFill>
                    <a:srgbClr val="EE334E"/>
                  </a:solidFill>
                </a:rPr>
                <a:t>SCHERMA </a:t>
              </a:r>
              <a:endParaRPr lang="it-IT" sz="500" b="1" dirty="0">
                <a:solidFill>
                  <a:srgbClr val="EE334E"/>
                </a:solidFill>
                <a:cs typeface="Arial"/>
              </a:endParaRPr>
            </a:p>
          </p:txBody>
        </p:sp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44418934-6C4C-4C4F-87BA-B81992198E27}"/>
                </a:ext>
              </a:extLst>
            </p:cNvPr>
            <p:cNvSpPr txBox="1"/>
            <p:nvPr/>
          </p:nvSpPr>
          <p:spPr>
            <a:xfrm>
              <a:off x="494979" y="4353334"/>
              <a:ext cx="627588" cy="186205"/>
            </a:xfrm>
            <a:prstGeom prst="rect">
              <a:avLst/>
            </a:prstGeom>
            <a:noFill/>
          </p:spPr>
          <p:txBody>
            <a:bodyPr wrap="square" lIns="0" tIns="45720" rIns="0" bIns="45720" rtlCol="0" anchor="t">
              <a:spAutoFit/>
            </a:bodyPr>
            <a:lstStyle/>
            <a:p>
              <a:r>
                <a:rPr lang="it-IT" sz="500" b="1" dirty="0">
                  <a:solidFill>
                    <a:srgbClr val="EE334E"/>
                  </a:solidFill>
                </a:rPr>
                <a:t>TRIATHLON</a:t>
              </a:r>
            </a:p>
          </p:txBody>
        </p:sp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771B108E-951B-BE49-9655-2164DDB1AC68}"/>
                </a:ext>
              </a:extLst>
            </p:cNvPr>
            <p:cNvSpPr txBox="1"/>
            <p:nvPr/>
          </p:nvSpPr>
          <p:spPr>
            <a:xfrm>
              <a:off x="1228583" y="4353334"/>
              <a:ext cx="715223" cy="186205"/>
            </a:xfrm>
            <a:prstGeom prst="rect">
              <a:avLst/>
            </a:prstGeom>
            <a:noFill/>
          </p:spPr>
          <p:txBody>
            <a:bodyPr wrap="square" lIns="0" rIns="0" rtlCol="0" anchor="t">
              <a:spAutoFit/>
            </a:bodyPr>
            <a:lstStyle/>
            <a:p>
              <a:r>
                <a:rPr lang="it-IT" sz="500" b="1">
                  <a:solidFill>
                    <a:srgbClr val="EE334E"/>
                  </a:solidFill>
                </a:rPr>
                <a:t>CALCIO A 5</a:t>
              </a:r>
            </a:p>
          </p:txBody>
        </p:sp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E18C8919-58F6-A448-85AF-F89CD0760401}"/>
                </a:ext>
              </a:extLst>
            </p:cNvPr>
            <p:cNvSpPr txBox="1"/>
            <p:nvPr/>
          </p:nvSpPr>
          <p:spPr>
            <a:xfrm>
              <a:off x="1971310" y="4353334"/>
              <a:ext cx="524935" cy="186205"/>
            </a:xfrm>
            <a:prstGeom prst="rect">
              <a:avLst/>
            </a:prstGeom>
            <a:noFill/>
          </p:spPr>
          <p:txBody>
            <a:bodyPr wrap="square" lIns="0" rIns="0" rtlCol="0" anchor="t">
              <a:spAutoFit/>
            </a:bodyPr>
            <a:lstStyle/>
            <a:p>
              <a:r>
                <a:rPr lang="it-IT" sz="500" b="1" dirty="0">
                  <a:solidFill>
                    <a:srgbClr val="EE334E"/>
                  </a:solidFill>
                </a:rPr>
                <a:t>BOCCIA</a:t>
              </a:r>
            </a:p>
          </p:txBody>
        </p:sp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96DA62EC-7FFF-EE47-9D83-4142AA421113}"/>
                </a:ext>
              </a:extLst>
            </p:cNvPr>
            <p:cNvSpPr txBox="1"/>
            <p:nvPr/>
          </p:nvSpPr>
          <p:spPr>
            <a:xfrm>
              <a:off x="2726636" y="4353334"/>
              <a:ext cx="582107" cy="270843"/>
            </a:xfrm>
            <a:prstGeom prst="rect">
              <a:avLst/>
            </a:prstGeom>
            <a:noFill/>
          </p:spPr>
          <p:txBody>
            <a:bodyPr wrap="square" lIns="0" rIns="0" rtlCol="0" anchor="t">
              <a:spAutoFit/>
            </a:bodyPr>
            <a:lstStyle/>
            <a:p>
              <a:r>
                <a:rPr lang="it-IT" sz="500" b="1" dirty="0">
                  <a:solidFill>
                    <a:srgbClr val="EE334E"/>
                  </a:solidFill>
                </a:rPr>
                <a:t>RUGBY IN</a:t>
              </a:r>
              <a:br>
                <a:rPr lang="it-IT" sz="500" b="1" dirty="0">
                  <a:solidFill>
                    <a:srgbClr val="EE334E"/>
                  </a:solidFill>
                </a:rPr>
              </a:br>
              <a:r>
                <a:rPr lang="it-IT" sz="500" b="1" dirty="0">
                  <a:solidFill>
                    <a:srgbClr val="EE334E"/>
                  </a:solidFill>
                </a:rPr>
                <a:t>CARROZZINA</a:t>
              </a:r>
            </a:p>
          </p:txBody>
        </p:sp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F9469505-01E4-ED46-86E6-1A05E8D4EE12}"/>
                </a:ext>
              </a:extLst>
            </p:cNvPr>
            <p:cNvSpPr txBox="1"/>
            <p:nvPr/>
          </p:nvSpPr>
          <p:spPr>
            <a:xfrm>
              <a:off x="3466579" y="4353334"/>
              <a:ext cx="568068" cy="270843"/>
            </a:xfrm>
            <a:prstGeom prst="rect">
              <a:avLst/>
            </a:prstGeom>
            <a:noFill/>
          </p:spPr>
          <p:txBody>
            <a:bodyPr wrap="square" lIns="0" rIns="0" rtlCol="0" anchor="t">
              <a:spAutoFit/>
            </a:bodyPr>
            <a:lstStyle/>
            <a:p>
              <a:r>
                <a:rPr lang="it-IT" sz="500" b="1" dirty="0">
                  <a:solidFill>
                    <a:srgbClr val="EE334E"/>
                  </a:solidFill>
                </a:rPr>
                <a:t>TENNIS </a:t>
              </a:r>
              <a:br>
                <a:rPr lang="it-IT" sz="500" b="1" dirty="0">
                  <a:solidFill>
                    <a:srgbClr val="EE334E"/>
                  </a:solidFill>
                </a:rPr>
              </a:br>
              <a:r>
                <a:rPr lang="it-IT" sz="500" b="1" dirty="0">
                  <a:solidFill>
                    <a:srgbClr val="EE334E"/>
                  </a:solidFill>
                </a:rPr>
                <a:t>IN CARROZZINA</a:t>
              </a:r>
            </a:p>
          </p:txBody>
        </p:sp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6CD107F8-EB59-3445-93EA-CCF07CED6A18}"/>
                </a:ext>
              </a:extLst>
            </p:cNvPr>
            <p:cNvSpPr txBox="1"/>
            <p:nvPr/>
          </p:nvSpPr>
          <p:spPr>
            <a:xfrm>
              <a:off x="4207026" y="4353335"/>
              <a:ext cx="585980" cy="186205"/>
            </a:xfrm>
            <a:prstGeom prst="rect">
              <a:avLst/>
            </a:prstGeom>
            <a:noFill/>
          </p:spPr>
          <p:txBody>
            <a:bodyPr wrap="square" lIns="0" tIns="45720" rIns="0" bIns="45720" rtlCol="0" anchor="t">
              <a:spAutoFit/>
            </a:bodyPr>
            <a:lstStyle/>
            <a:p>
              <a:r>
                <a:rPr lang="it-IT" sz="500" b="1" dirty="0">
                  <a:solidFill>
                    <a:srgbClr val="EE334E"/>
                  </a:solidFill>
                </a:rPr>
                <a:t>NUOTO</a:t>
              </a:r>
              <a:endParaRPr lang="it-IT" sz="500" b="1" dirty="0">
                <a:solidFill>
                  <a:srgbClr val="EE334E"/>
                </a:solidFill>
                <a:cs typeface="Arial"/>
              </a:endParaRPr>
            </a:p>
          </p:txBody>
        </p:sp>
        <p:sp>
          <p:nvSpPr>
            <p:cNvPr id="75" name="TextBox 74">
              <a:extLst>
                <a:ext uri="{FF2B5EF4-FFF2-40B4-BE49-F238E27FC236}">
                  <a16:creationId xmlns:a16="http://schemas.microsoft.com/office/drawing/2014/main" id="{B9427F37-11B6-6F40-90D0-CC9773754539}"/>
                </a:ext>
              </a:extLst>
            </p:cNvPr>
            <p:cNvSpPr txBox="1"/>
            <p:nvPr/>
          </p:nvSpPr>
          <p:spPr>
            <a:xfrm>
              <a:off x="4972617" y="4353335"/>
              <a:ext cx="516656" cy="270843"/>
            </a:xfrm>
            <a:prstGeom prst="rect">
              <a:avLst/>
            </a:prstGeom>
            <a:noFill/>
          </p:spPr>
          <p:txBody>
            <a:bodyPr wrap="square" lIns="0" tIns="45720" rIns="0" bIns="45720" rtlCol="0" anchor="t">
              <a:spAutoFit/>
            </a:bodyPr>
            <a:lstStyle/>
            <a:p>
              <a:r>
                <a:rPr lang="it-IT" sz="500" b="1" dirty="0">
                  <a:solidFill>
                    <a:srgbClr val="EE334E"/>
                  </a:solidFill>
                </a:rPr>
                <a:t>TENNISTAVOLO</a:t>
              </a:r>
              <a:br>
                <a:rPr lang="it-IT" sz="500" b="1" dirty="0"/>
              </a:br>
              <a:endParaRPr lang="it-IT" sz="500" b="1" dirty="0">
                <a:solidFill>
                  <a:srgbClr val="EE334E"/>
                </a:solidFill>
                <a:cs typeface="Arial"/>
              </a:endParaRPr>
            </a:p>
          </p:txBody>
        </p:sp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F9BCEEA7-ACF1-8440-9C94-163D84CD8CEA}"/>
                </a:ext>
              </a:extLst>
            </p:cNvPr>
            <p:cNvSpPr txBox="1"/>
            <p:nvPr/>
          </p:nvSpPr>
          <p:spPr>
            <a:xfrm>
              <a:off x="5739179" y="4353334"/>
              <a:ext cx="620223" cy="186205"/>
            </a:xfrm>
            <a:prstGeom prst="rect">
              <a:avLst/>
            </a:prstGeom>
            <a:noFill/>
          </p:spPr>
          <p:txBody>
            <a:bodyPr wrap="square" lIns="0" tIns="45720" rIns="0" bIns="45720" rtlCol="0" anchor="t">
              <a:spAutoFit/>
            </a:bodyPr>
            <a:lstStyle/>
            <a:p>
              <a:r>
                <a:rPr lang="it-IT" sz="500" b="1" dirty="0">
                  <a:solidFill>
                    <a:srgbClr val="EE334E"/>
                  </a:solidFill>
                </a:rPr>
                <a:t>CICLISMO</a:t>
              </a:r>
            </a:p>
          </p:txBody>
        </p:sp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id="{788B499A-A3BB-1E4E-8B1D-B39B30B5A248}"/>
                </a:ext>
              </a:extLst>
            </p:cNvPr>
            <p:cNvSpPr txBox="1"/>
            <p:nvPr/>
          </p:nvSpPr>
          <p:spPr>
            <a:xfrm>
              <a:off x="6505406" y="4353336"/>
              <a:ext cx="635889" cy="186205"/>
            </a:xfrm>
            <a:prstGeom prst="rect">
              <a:avLst/>
            </a:prstGeom>
            <a:noFill/>
          </p:spPr>
          <p:txBody>
            <a:bodyPr wrap="square" lIns="0" tIns="45720" rIns="0" bIns="45720" rtlCol="0" anchor="t">
              <a:spAutoFit/>
            </a:bodyPr>
            <a:lstStyle/>
            <a:p>
              <a:r>
                <a:rPr lang="it-IT" sz="500" b="1" dirty="0">
                  <a:solidFill>
                    <a:srgbClr val="EE334E"/>
                  </a:solidFill>
                </a:rPr>
                <a:t>BADMINTON </a:t>
              </a:r>
              <a:endParaRPr lang="it-IT" sz="500" b="1" dirty="0">
                <a:solidFill>
                  <a:srgbClr val="EE334E"/>
                </a:solidFill>
                <a:cs typeface="Arial"/>
              </a:endParaRPr>
            </a:p>
          </p:txBody>
        </p:sp>
        <p:sp>
          <p:nvSpPr>
            <p:cNvPr id="78" name="TextBox 77">
              <a:extLst>
                <a:ext uri="{FF2B5EF4-FFF2-40B4-BE49-F238E27FC236}">
                  <a16:creationId xmlns:a16="http://schemas.microsoft.com/office/drawing/2014/main" id="{8B91C1CC-0AAB-A149-8278-8E9F7E3CB5E6}"/>
                </a:ext>
              </a:extLst>
            </p:cNvPr>
            <p:cNvSpPr txBox="1"/>
            <p:nvPr/>
          </p:nvSpPr>
          <p:spPr>
            <a:xfrm>
              <a:off x="7263953" y="4353336"/>
              <a:ext cx="476552" cy="186205"/>
            </a:xfrm>
            <a:prstGeom prst="rect">
              <a:avLst/>
            </a:prstGeom>
            <a:noFill/>
          </p:spPr>
          <p:txBody>
            <a:bodyPr wrap="square" lIns="0" tIns="45720" rIns="0" bIns="45720" rtlCol="0" anchor="t">
              <a:spAutoFit/>
            </a:bodyPr>
            <a:lstStyle/>
            <a:p>
              <a:r>
                <a:rPr lang="it-IT" sz="500" b="1" dirty="0">
                  <a:solidFill>
                    <a:srgbClr val="EE334E"/>
                  </a:solidFill>
                  <a:cs typeface="Arial"/>
                </a:rPr>
                <a:t>GOALBALL</a:t>
              </a:r>
            </a:p>
          </p:txBody>
        </p:sp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3F196D7A-6C91-544E-B1D1-F245A0A89AEA}"/>
                </a:ext>
              </a:extLst>
            </p:cNvPr>
            <p:cNvSpPr txBox="1"/>
            <p:nvPr/>
          </p:nvSpPr>
          <p:spPr>
            <a:xfrm>
              <a:off x="8014849" y="4353334"/>
              <a:ext cx="617644" cy="270843"/>
            </a:xfrm>
            <a:prstGeom prst="rect">
              <a:avLst/>
            </a:prstGeom>
            <a:noFill/>
          </p:spPr>
          <p:txBody>
            <a:bodyPr wrap="square" lIns="0" tIns="45720" rIns="0" bIns="45720" rtlCol="0" anchor="t">
              <a:spAutoFit/>
            </a:bodyPr>
            <a:lstStyle/>
            <a:p>
              <a:r>
                <a:rPr lang="it-IT" sz="500" b="1" dirty="0">
                  <a:solidFill>
                    <a:srgbClr val="FF0000"/>
                  </a:solidFill>
                </a:rPr>
                <a:t>BASKET</a:t>
              </a:r>
              <a:br>
                <a:rPr lang="it-IT" sz="500" b="1" dirty="0"/>
              </a:br>
              <a:r>
                <a:rPr lang="it-IT" sz="500" b="1" dirty="0">
                  <a:solidFill>
                    <a:srgbClr val="EE334E"/>
                  </a:solidFill>
                </a:rPr>
                <a:t>IN CARROZZINA</a:t>
              </a:r>
            </a:p>
          </p:txBody>
        </p:sp>
        <p:pic>
          <p:nvPicPr>
            <p:cNvPr id="9" name="Picture 8" descr="Photo of wheelchair fencers.">
              <a:extLst>
                <a:ext uri="{FF2B5EF4-FFF2-40B4-BE49-F238E27FC236}">
                  <a16:creationId xmlns:a16="http://schemas.microsoft.com/office/drawing/2014/main" id="{EA4B0F31-F4BD-1A49-A6CB-5E33B9B0006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8009163" y="2823022"/>
              <a:ext cx="637200" cy="6372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2527974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5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B1879890-CF43-1040-9F5C-5AE31A1AE6F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161873" y="342435"/>
            <a:ext cx="1437894" cy="192360"/>
          </a:xfrm>
        </p:spPr>
        <p:txBody>
          <a:bodyPr/>
          <a:lstStyle/>
          <a:p>
            <a:r>
              <a:rPr lang="it-IT"/>
              <a:t>Tema 1 – Unità 1</a:t>
            </a:r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08BDA1DC-73C6-A24D-A072-FB1B4CB85E2A}"/>
              </a:ext>
            </a:extLst>
          </p:cNvPr>
          <p:cNvSpPr txBox="1">
            <a:spLocks/>
          </p:cNvSpPr>
          <p:nvPr/>
        </p:nvSpPr>
        <p:spPr>
          <a:xfrm>
            <a:off x="431800" y="1030257"/>
            <a:ext cx="8242604" cy="301218"/>
          </a:xfrm>
          <a:prstGeom prst="rect">
            <a:avLst/>
          </a:prstGeom>
        </p:spPr>
        <p:txBody>
          <a:bodyPr/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it-IT" b="1" dirty="0">
                <a:solidFill>
                  <a:srgbClr val="EE334E"/>
                </a:solidFill>
              </a:rPr>
              <a:t>Sport invernali dei Giochi Paralimpici: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BD942DA-765C-204E-A910-29FC05A7D62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44232" y="342000"/>
            <a:ext cx="5728551" cy="235449"/>
          </a:xfrm>
        </p:spPr>
        <p:txBody>
          <a:bodyPr/>
          <a:lstStyle/>
          <a:p>
            <a:r>
              <a:rPr lang="it-IT"/>
              <a:t>I GIOCHI PARALIMPICI</a:t>
            </a:r>
          </a:p>
        </p:txBody>
      </p:sp>
      <p:grpSp>
        <p:nvGrpSpPr>
          <p:cNvPr id="89" name="Group 88">
            <a:extLst>
              <a:ext uri="{FF2B5EF4-FFF2-40B4-BE49-F238E27FC236}">
                <a16:creationId xmlns:a16="http://schemas.microsoft.com/office/drawing/2014/main" id="{B94ADE46-DB99-6D46-9405-4DBE64456A68}"/>
              </a:ext>
            </a:extLst>
          </p:cNvPr>
          <p:cNvGrpSpPr/>
          <p:nvPr/>
        </p:nvGrpSpPr>
        <p:grpSpPr>
          <a:xfrm>
            <a:off x="614068" y="1443895"/>
            <a:ext cx="7956980" cy="2578485"/>
            <a:chOff x="543884" y="1626816"/>
            <a:chExt cx="7956980" cy="2578485"/>
          </a:xfrm>
        </p:grpSpPr>
        <p:pic>
          <p:nvPicPr>
            <p:cNvPr id="83" name="Picture 82" descr="Photo of a Para alpine skier.">
              <a:extLst>
                <a:ext uri="{FF2B5EF4-FFF2-40B4-BE49-F238E27FC236}">
                  <a16:creationId xmlns:a16="http://schemas.microsoft.com/office/drawing/2014/main" id="{8F6C4E53-46C5-6842-B4A6-CF0EAA44009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1" t="9098" r="4673" b="8815"/>
            <a:stretch/>
          </p:blipFill>
          <p:spPr>
            <a:xfrm>
              <a:off x="543884" y="1626816"/>
              <a:ext cx="1796952" cy="979461"/>
            </a:xfrm>
            <a:prstGeom prst="rect">
              <a:avLst/>
            </a:prstGeom>
          </p:spPr>
        </p:pic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F606BA43-5CB2-BF4D-A6AB-6562D9D2933C}"/>
                </a:ext>
              </a:extLst>
            </p:cNvPr>
            <p:cNvSpPr txBox="1"/>
            <p:nvPr/>
          </p:nvSpPr>
          <p:spPr>
            <a:xfrm>
              <a:off x="543884" y="2633406"/>
              <a:ext cx="1801086" cy="246221"/>
            </a:xfrm>
            <a:prstGeom prst="rect">
              <a:avLst/>
            </a:prstGeom>
            <a:noFill/>
          </p:spPr>
          <p:txBody>
            <a:bodyPr wrap="square" lIns="0" tIns="45720" rIns="0" bIns="45720" rtlCol="0" anchor="t">
              <a:spAutoFit/>
            </a:bodyPr>
            <a:lstStyle/>
            <a:p>
              <a:pPr algn="ctr"/>
              <a:r>
                <a:rPr lang="it-IT" sz="1000" b="1" dirty="0">
                  <a:solidFill>
                    <a:srgbClr val="EE334E"/>
                  </a:solidFill>
                </a:rPr>
                <a:t>SCI ALPINO </a:t>
              </a: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B053ED83-42F7-D747-8AF1-816D5EB6A0EB}"/>
                </a:ext>
              </a:extLst>
            </p:cNvPr>
            <p:cNvSpPr txBox="1"/>
            <p:nvPr/>
          </p:nvSpPr>
          <p:spPr>
            <a:xfrm>
              <a:off x="3571544" y="2633406"/>
              <a:ext cx="2008532" cy="246221"/>
            </a:xfrm>
            <a:prstGeom prst="rect">
              <a:avLst/>
            </a:prstGeom>
            <a:noFill/>
          </p:spPr>
          <p:txBody>
            <a:bodyPr wrap="square" lIns="0" tIns="45720" rIns="0" bIns="45720" rtlCol="0" anchor="t">
              <a:spAutoFit/>
            </a:bodyPr>
            <a:lstStyle/>
            <a:p>
              <a:pPr algn="ctr"/>
              <a:r>
                <a:rPr lang="it-IT" sz="1000" b="1" dirty="0">
                  <a:solidFill>
                    <a:srgbClr val="EE334E"/>
                  </a:solidFill>
                </a:rPr>
                <a:t>SCI DI FONDO </a:t>
              </a:r>
            </a:p>
          </p:txBody>
        </p:sp>
        <p:pic>
          <p:nvPicPr>
            <p:cNvPr id="53" name="Content Placeholder 10" descr="Photo of a Para snowboarder.">
              <a:extLst>
                <a:ext uri="{FF2B5EF4-FFF2-40B4-BE49-F238E27FC236}">
                  <a16:creationId xmlns:a16="http://schemas.microsoft.com/office/drawing/2014/main" id="{609B2C9A-339B-0643-BC8B-E567B1C8398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-2"/>
            <a:stretch/>
          </p:blipFill>
          <p:spPr>
            <a:xfrm>
              <a:off x="6661108" y="1626816"/>
              <a:ext cx="1799652" cy="975600"/>
            </a:xfrm>
            <a:prstGeom prst="rect">
              <a:avLst/>
            </a:prstGeom>
          </p:spPr>
        </p:pic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D444B0F9-5535-C343-BF8E-CE0A6C73DB90}"/>
                </a:ext>
              </a:extLst>
            </p:cNvPr>
            <p:cNvSpPr txBox="1"/>
            <p:nvPr/>
          </p:nvSpPr>
          <p:spPr>
            <a:xfrm>
              <a:off x="6679240" y="2573249"/>
              <a:ext cx="1821624" cy="246221"/>
            </a:xfrm>
            <a:prstGeom prst="rect">
              <a:avLst/>
            </a:prstGeom>
            <a:noFill/>
          </p:spPr>
          <p:txBody>
            <a:bodyPr wrap="square" lIns="0" tIns="45720" rIns="0" bIns="45720" rtlCol="0" anchor="t">
              <a:spAutoFit/>
            </a:bodyPr>
            <a:lstStyle/>
            <a:p>
              <a:pPr algn="ctr"/>
              <a:r>
                <a:rPr lang="it-IT" sz="1000" b="1" dirty="0">
                  <a:solidFill>
                    <a:srgbClr val="EE334E"/>
                  </a:solidFill>
                </a:rPr>
                <a:t>SNOWBOARD </a:t>
              </a:r>
            </a:p>
          </p:txBody>
        </p:sp>
        <p:pic>
          <p:nvPicPr>
            <p:cNvPr id="55" name="Content Placeholder 10" descr="Photo of a Para biathlete.">
              <a:extLst>
                <a:ext uri="{FF2B5EF4-FFF2-40B4-BE49-F238E27FC236}">
                  <a16:creationId xmlns:a16="http://schemas.microsoft.com/office/drawing/2014/main" id="{541D8811-497D-384E-89CE-5BA296F982B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-2"/>
            <a:stretch/>
          </p:blipFill>
          <p:spPr>
            <a:xfrm>
              <a:off x="544233" y="2977008"/>
              <a:ext cx="1801086" cy="974333"/>
            </a:xfrm>
            <a:prstGeom prst="rect">
              <a:avLst/>
            </a:prstGeom>
          </p:spPr>
        </p:pic>
        <p:pic>
          <p:nvPicPr>
            <p:cNvPr id="56" name="Content Placeholder 10" descr="Photo of Para ice hockey players.">
              <a:extLst>
                <a:ext uri="{FF2B5EF4-FFF2-40B4-BE49-F238E27FC236}">
                  <a16:creationId xmlns:a16="http://schemas.microsoft.com/office/drawing/2014/main" id="{817BE8D1-207B-D643-8074-49989B206F4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718500" y="2977008"/>
              <a:ext cx="1800000" cy="974333"/>
            </a:xfrm>
            <a:prstGeom prst="rect">
              <a:avLst/>
            </a:prstGeom>
          </p:spPr>
        </p:pic>
        <p:pic>
          <p:nvPicPr>
            <p:cNvPr id="57" name="Content Placeholder 10" descr="Photo of wheelchair curlers.">
              <a:extLst>
                <a:ext uri="{FF2B5EF4-FFF2-40B4-BE49-F238E27FC236}">
                  <a16:creationId xmlns:a16="http://schemas.microsoft.com/office/drawing/2014/main" id="{9AAD739F-08EE-0E43-8EF1-5533AE59AB0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661108" y="2977008"/>
              <a:ext cx="1800000" cy="975600"/>
            </a:xfrm>
            <a:prstGeom prst="rect">
              <a:avLst/>
            </a:prstGeom>
          </p:spPr>
        </p:pic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911527CF-3DA4-B943-8CDB-A2DDF630982D}"/>
                </a:ext>
              </a:extLst>
            </p:cNvPr>
            <p:cNvSpPr txBox="1"/>
            <p:nvPr/>
          </p:nvSpPr>
          <p:spPr>
            <a:xfrm>
              <a:off x="543884" y="3959080"/>
              <a:ext cx="1801086" cy="246221"/>
            </a:xfrm>
            <a:prstGeom prst="rect">
              <a:avLst/>
            </a:prstGeom>
            <a:noFill/>
          </p:spPr>
          <p:txBody>
            <a:bodyPr wrap="square" lIns="0" tIns="45720" rIns="0" bIns="45720" rtlCol="0" anchor="t">
              <a:spAutoFit/>
            </a:bodyPr>
            <a:lstStyle/>
            <a:p>
              <a:pPr algn="ctr"/>
              <a:r>
                <a:rPr lang="it-IT" sz="1000" b="1" dirty="0">
                  <a:solidFill>
                    <a:srgbClr val="EE334E"/>
                  </a:solidFill>
                </a:rPr>
                <a:t>BIATHLON</a:t>
              </a: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F3E27C68-27DA-B44E-9826-ACACB8A00C46}"/>
                </a:ext>
              </a:extLst>
            </p:cNvPr>
            <p:cNvSpPr txBox="1"/>
            <p:nvPr/>
          </p:nvSpPr>
          <p:spPr>
            <a:xfrm>
              <a:off x="3627177" y="3959080"/>
              <a:ext cx="1970447" cy="246221"/>
            </a:xfrm>
            <a:prstGeom prst="rect">
              <a:avLst/>
            </a:prstGeom>
            <a:noFill/>
          </p:spPr>
          <p:txBody>
            <a:bodyPr wrap="square" lIns="0" tIns="45720" rIns="0" bIns="45720" rtlCol="0" anchor="t">
              <a:spAutoFit/>
            </a:bodyPr>
            <a:lstStyle/>
            <a:p>
              <a:pPr algn="ctr"/>
              <a:r>
                <a:rPr lang="it-IT" sz="1000" b="1" dirty="0">
                  <a:solidFill>
                    <a:srgbClr val="EE334E"/>
                  </a:solidFill>
                </a:rPr>
                <a:t>PARA ICE HOCKEY</a:t>
              </a:r>
            </a:p>
          </p:txBody>
        </p: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89BA7219-AA61-834F-A315-F98013EC20C1}"/>
                </a:ext>
              </a:extLst>
            </p:cNvPr>
            <p:cNvSpPr txBox="1"/>
            <p:nvPr/>
          </p:nvSpPr>
          <p:spPr>
            <a:xfrm>
              <a:off x="6661107" y="3959080"/>
              <a:ext cx="1799651" cy="246221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ctr"/>
              <a:r>
                <a:rPr lang="it-IT" sz="1000" b="1">
                  <a:solidFill>
                    <a:srgbClr val="EE334E"/>
                  </a:solidFill>
                </a:rPr>
                <a:t>CURLING IN CARROZZINA</a:t>
              </a:r>
            </a:p>
          </p:txBody>
        </p:sp>
        <p:pic>
          <p:nvPicPr>
            <p:cNvPr id="86" name="Content Placeholder 10" descr="Photo of Para cross-country skiers.">
              <a:extLst>
                <a:ext uri="{FF2B5EF4-FFF2-40B4-BE49-F238E27FC236}">
                  <a16:creationId xmlns:a16="http://schemas.microsoft.com/office/drawing/2014/main" id="{46D04D17-67CD-F24C-BD8E-CF4AB89BD08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717414" y="1626816"/>
              <a:ext cx="1801086" cy="9756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946014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C462078-31F6-394F-BBA9-E1C67DDAEBB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31800" y="1321905"/>
            <a:ext cx="4375091" cy="790792"/>
          </a:xfrm>
        </p:spPr>
        <p:txBody>
          <a:bodyPr/>
          <a:lstStyle/>
          <a:p>
            <a:pPr marL="0" indent="0">
              <a:buNone/>
            </a:pPr>
            <a:r>
              <a:rPr lang="it-IT" sz="1400" dirty="0"/>
              <a:t>Questo è </a:t>
            </a:r>
            <a:r>
              <a:rPr lang="it-IT" sz="1400" b="1" dirty="0">
                <a:solidFill>
                  <a:srgbClr val="EE334E"/>
                </a:solidFill>
              </a:rPr>
              <a:t>Chuck</a:t>
            </a:r>
            <a:r>
              <a:rPr lang="it-IT" sz="1400" dirty="0"/>
              <a:t> che gareggia per gli USA nel </a:t>
            </a:r>
            <a:br>
              <a:rPr lang="it-IT" sz="1400" dirty="0"/>
            </a:br>
            <a:r>
              <a:rPr lang="it-IT" sz="1400" b="1" dirty="0"/>
              <a:t>rugby in carrozzina</a:t>
            </a:r>
            <a:r>
              <a:rPr lang="it-IT" sz="1400" dirty="0"/>
              <a:t>.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970AD33-1DDF-2845-99AA-32DE7096DDC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161873" y="342435"/>
            <a:ext cx="1437894" cy="192360"/>
          </a:xfrm>
        </p:spPr>
        <p:txBody>
          <a:bodyPr/>
          <a:lstStyle/>
          <a:p>
            <a:r>
              <a:rPr lang="it-IT"/>
              <a:t>Tema 1 – Unità 1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EC435087-D8A0-8A49-A131-8E9A56E01B7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44232" y="342000"/>
            <a:ext cx="5673687" cy="235449"/>
          </a:xfrm>
        </p:spPr>
        <p:txBody>
          <a:bodyPr/>
          <a:lstStyle/>
          <a:p>
            <a:r>
              <a:rPr lang="it-IT"/>
              <a:t>I GIOCHI PARALIMPICI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B91B3DB4-3F76-A147-9E3D-DC53EFAD4B7A}"/>
              </a:ext>
            </a:extLst>
          </p:cNvPr>
          <p:cNvGrpSpPr/>
          <p:nvPr/>
        </p:nvGrpSpPr>
        <p:grpSpPr>
          <a:xfrm>
            <a:off x="5204909" y="1052005"/>
            <a:ext cx="3581516" cy="2909397"/>
            <a:chOff x="4741555" y="1151949"/>
            <a:chExt cx="4089417" cy="3321983"/>
          </a:xfrm>
        </p:grpSpPr>
        <p:pic>
          <p:nvPicPr>
            <p:cNvPr id="9" name="Picture 8" descr="Photo of Chuck, a wheelchair rugby player who competes for the USA.">
              <a:extLst>
                <a:ext uri="{FF2B5EF4-FFF2-40B4-BE49-F238E27FC236}">
                  <a16:creationId xmlns:a16="http://schemas.microsoft.com/office/drawing/2014/main" id="{D84CCB1E-7329-0942-9A01-2BB978BAED0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741555" y="1151949"/>
              <a:ext cx="3836988" cy="3321983"/>
            </a:xfrm>
            <a:prstGeom prst="rect">
              <a:avLst/>
            </a:prstGeom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F7F4E34E-299F-6148-B6DE-347C383B5E2C}"/>
                </a:ext>
              </a:extLst>
            </p:cNvPr>
            <p:cNvSpPr txBox="1"/>
            <p:nvPr/>
          </p:nvSpPr>
          <p:spPr>
            <a:xfrm rot="16200000">
              <a:off x="8008773" y="3599574"/>
              <a:ext cx="1383712" cy="2606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it-IT" sz="800" dirty="0"/>
                <a:t>© Bob Martin per OIS/CIO</a:t>
              </a:r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48DA0F04-F5C2-AB47-AB21-E10D602137B9}"/>
              </a:ext>
            </a:extLst>
          </p:cNvPr>
          <p:cNvSpPr txBox="1"/>
          <p:nvPr/>
        </p:nvSpPr>
        <p:spPr>
          <a:xfrm>
            <a:off x="431800" y="2121773"/>
            <a:ext cx="4307979" cy="1191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200"/>
              </a:lnSpc>
            </a:pPr>
            <a:r>
              <a:rPr lang="it-IT" sz="1400" dirty="0"/>
              <a:t>Penso che lui e i suoi compagni di squadra debbano essere molto </a:t>
            </a:r>
            <a:r>
              <a:rPr lang="it-IT" sz="1400" b="1" dirty="0">
                <a:solidFill>
                  <a:srgbClr val="EE334E"/>
                </a:solidFill>
              </a:rPr>
              <a:t>coraggiosi</a:t>
            </a:r>
            <a:r>
              <a:rPr lang="it-IT" sz="1400" dirty="0"/>
              <a:t> per praticare questo sport, che ne dite?</a:t>
            </a:r>
          </a:p>
          <a:p>
            <a:pPr>
              <a:lnSpc>
                <a:spcPts val="2200"/>
              </a:lnSpc>
            </a:pPr>
            <a:endParaRPr lang="en-GB" sz="1400" dirty="0"/>
          </a:p>
        </p:txBody>
      </p:sp>
    </p:spTree>
    <p:extLst>
      <p:ext uri="{BB962C8B-B14F-4D97-AF65-F5344CB8AC3E}">
        <p14:creationId xmlns:p14="http://schemas.microsoft.com/office/powerpoint/2010/main" val="3441092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D23DE98-B78D-3144-A7C7-AB070EA0266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161873" y="342435"/>
            <a:ext cx="1437894" cy="192360"/>
          </a:xfrm>
        </p:spPr>
        <p:txBody>
          <a:bodyPr/>
          <a:lstStyle/>
          <a:p>
            <a:r>
              <a:rPr lang="it-IT"/>
              <a:t>Tema 1 – Unità 1</a:t>
            </a:r>
          </a:p>
        </p:txBody>
      </p:sp>
      <p:sp>
        <p:nvSpPr>
          <p:cNvPr id="12" name="Content Placeholder 1">
            <a:extLst>
              <a:ext uri="{FF2B5EF4-FFF2-40B4-BE49-F238E27FC236}">
                <a16:creationId xmlns:a16="http://schemas.microsoft.com/office/drawing/2014/main" id="{AD6F2C86-DCE2-634C-A539-56BD4F2131A3}"/>
              </a:ext>
            </a:extLst>
          </p:cNvPr>
          <p:cNvSpPr txBox="1">
            <a:spLocks/>
          </p:cNvSpPr>
          <p:nvPr/>
        </p:nvSpPr>
        <p:spPr>
          <a:xfrm>
            <a:off x="431800" y="1095375"/>
            <a:ext cx="4711442" cy="3266520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216000" indent="-216000" algn="l" defTabSz="685800" rtl="0" eaLnBrk="1" latinLnBrk="0" hangingPunct="1">
              <a:lnSpc>
                <a:spcPts val="2200"/>
              </a:lnSpc>
              <a:spcBef>
                <a:spcPts val="0"/>
              </a:spcBef>
              <a:spcAft>
                <a:spcPts val="1000"/>
              </a:spcAft>
              <a:buClr>
                <a:srgbClr val="EE334E"/>
              </a:buClr>
              <a:buSzPct val="150000"/>
              <a:buFont typeface="Arial" panose="020B0604020202020204" pitchFamily="34" charset="0"/>
              <a:buChar char="•"/>
              <a:defRPr sz="1800" b="0" i="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it-IT" sz="1400" dirty="0">
                <a:latin typeface="Arial"/>
                <a:cs typeface="Arial"/>
              </a:rPr>
              <a:t>Questa è </a:t>
            </a:r>
            <a:r>
              <a:rPr lang="it-IT" sz="1400" b="1" dirty="0">
                <a:solidFill>
                  <a:srgbClr val="EE334E"/>
                </a:solidFill>
                <a:latin typeface="Arial"/>
                <a:cs typeface="Arial"/>
              </a:rPr>
              <a:t>Omara</a:t>
            </a:r>
            <a:r>
              <a:rPr lang="it-IT" sz="1400" dirty="0">
                <a:latin typeface="Arial"/>
                <a:cs typeface="Arial"/>
              </a:rPr>
              <a:t>. È una corritrice con una disabilità visiva e viene da Cuba. Gareggia nei </a:t>
            </a:r>
            <a:r>
              <a:rPr lang="it-IT" sz="1400" b="1" dirty="0">
                <a:latin typeface="Arial"/>
                <a:cs typeface="Arial"/>
              </a:rPr>
              <a:t>100 metri piani</a:t>
            </a:r>
            <a:r>
              <a:rPr lang="it-IT" sz="1400" dirty="0">
                <a:latin typeface="Arial"/>
                <a:cs typeface="Arial"/>
              </a:rPr>
              <a:t>.  </a:t>
            </a:r>
          </a:p>
          <a:p>
            <a:pPr marL="0" indent="0">
              <a:buNone/>
            </a:pPr>
            <a:r>
              <a:rPr lang="it-IT" sz="1400" dirty="0"/>
              <a:t>Una guida vedente aiuta Omara a restare nella sua corsia e a correre diritto. Corre i </a:t>
            </a:r>
            <a:r>
              <a:rPr lang="it-IT" sz="1400" b="1" dirty="0"/>
              <a:t>100 metri </a:t>
            </a:r>
            <a:r>
              <a:rPr lang="it-IT" sz="1400" dirty="0"/>
              <a:t>in</a:t>
            </a:r>
            <a:br>
              <a:rPr lang="it-IT" sz="1400" dirty="0"/>
            </a:br>
            <a:r>
              <a:rPr lang="it-IT" sz="1400" b="1" dirty="0"/>
              <a:t>11.40 secondi</a:t>
            </a:r>
            <a:r>
              <a:rPr lang="it-IT" sz="1400" dirty="0"/>
              <a:t>.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026DD0-38CF-3E48-A681-07ADDDA2C2E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44232" y="342000"/>
            <a:ext cx="5435943" cy="235449"/>
          </a:xfrm>
        </p:spPr>
        <p:txBody>
          <a:bodyPr/>
          <a:lstStyle/>
          <a:p>
            <a:r>
              <a:rPr lang="it-IT"/>
              <a:t>I GIOCHI PARALIMPICI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7DE898C2-994E-2240-B055-9A1A60A07249}"/>
              </a:ext>
            </a:extLst>
          </p:cNvPr>
          <p:cNvGrpSpPr/>
          <p:nvPr/>
        </p:nvGrpSpPr>
        <p:grpSpPr>
          <a:xfrm>
            <a:off x="5285254" y="1095375"/>
            <a:ext cx="3501171" cy="2851811"/>
            <a:chOff x="4730750" y="1095375"/>
            <a:chExt cx="4067512" cy="3313113"/>
          </a:xfrm>
        </p:grpSpPr>
        <p:pic>
          <p:nvPicPr>
            <p:cNvPr id="16" name="Picture 15" descr="Photo of Omara and her guide, a Para athlete who competes for Cuba.">
              <a:extLst>
                <a:ext uri="{FF2B5EF4-FFF2-40B4-BE49-F238E27FC236}">
                  <a16:creationId xmlns:a16="http://schemas.microsoft.com/office/drawing/2014/main" id="{5725BEA6-699F-F848-9105-26516A9965C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730750" y="1095375"/>
              <a:ext cx="3836989" cy="3313113"/>
            </a:xfrm>
            <a:prstGeom prst="rect">
              <a:avLst/>
            </a:prstGeom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345B4E58-0EF9-EE40-8133-F8AB96658CCD}"/>
                </a:ext>
              </a:extLst>
            </p:cNvPr>
            <p:cNvSpPr txBox="1"/>
            <p:nvPr/>
          </p:nvSpPr>
          <p:spPr>
            <a:xfrm rot="16200000">
              <a:off x="7950594" y="3442789"/>
              <a:ext cx="1479892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it-IT" sz="800" dirty="0"/>
                <a:t>© Al </a:t>
              </a:r>
              <a:r>
                <a:rPr lang="it-IT" sz="800" dirty="0" err="1"/>
                <a:t>Tielemans</a:t>
              </a:r>
              <a:r>
                <a:rPr lang="it-IT" sz="800" dirty="0"/>
                <a:t> per OIS/CIO</a:t>
              </a: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8E35BDD8-495A-714C-A357-39B92F34DCA7}"/>
              </a:ext>
            </a:extLst>
          </p:cNvPr>
          <p:cNvSpPr txBox="1"/>
          <p:nvPr/>
        </p:nvSpPr>
        <p:spPr>
          <a:xfrm>
            <a:off x="431799" y="2819390"/>
            <a:ext cx="4698464" cy="14732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200"/>
              </a:lnSpc>
            </a:pPr>
            <a:r>
              <a:rPr lang="it-IT" sz="1400" dirty="0"/>
              <a:t>È davvero velocissima. Che grande </a:t>
            </a:r>
            <a:r>
              <a:rPr lang="it-IT" sz="1400" b="1" dirty="0">
                <a:solidFill>
                  <a:srgbClr val="EE334E"/>
                </a:solidFill>
              </a:rPr>
              <a:t>fonte di ispirazione</a:t>
            </a:r>
            <a:r>
              <a:rPr lang="it-IT" sz="1400" dirty="0"/>
              <a:t> è questa donna! </a:t>
            </a:r>
            <a:br>
              <a:rPr lang="it-IT" sz="1400" dirty="0"/>
            </a:br>
            <a:r>
              <a:rPr lang="it-IT" sz="1400" dirty="0"/>
              <a:t>Mi chiedo quanti metri riuscite a percorrere in 11.40 secondi. </a:t>
            </a:r>
          </a:p>
          <a:p>
            <a:pPr>
              <a:lnSpc>
                <a:spcPts val="2200"/>
              </a:lnSpc>
            </a:pPr>
            <a:endParaRPr lang="en-GB" sz="1400" dirty="0"/>
          </a:p>
        </p:txBody>
      </p:sp>
    </p:spTree>
    <p:extLst>
      <p:ext uri="{BB962C8B-B14F-4D97-AF65-F5344CB8AC3E}">
        <p14:creationId xmlns:p14="http://schemas.microsoft.com/office/powerpoint/2010/main" val="40152020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50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uiExpand="1" build="p"/>
      <p:bldP spid="2" grpId="0"/>
    </p:bldLst>
  </p:timing>
</p:sld>
</file>

<file path=ppt/theme/theme1.xml><?xml version="1.0" encoding="utf-8"?>
<a:theme xmlns:a="http://schemas.openxmlformats.org/drawingml/2006/main" name="Cover">
  <a:themeElements>
    <a:clrScheme name="IPC Learner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ED334D"/>
      </a:accent1>
      <a:accent2>
        <a:srgbClr val="910048"/>
      </a:accent2>
      <a:accent3>
        <a:srgbClr val="0080C8"/>
      </a:accent3>
      <a:accent4>
        <a:srgbClr val="003B70"/>
      </a:accent4>
      <a:accent5>
        <a:srgbClr val="00A650"/>
      </a:accent5>
      <a:accent6>
        <a:srgbClr val="00534C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7" id="{6E7B9950-43CA-5541-A585-F61D39C3E258}" vid="{8D70A8B3-2F41-014D-94CF-718BF7E0D63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IPC Learner">
    <a:dk1>
      <a:srgbClr val="000000"/>
    </a:dk1>
    <a:lt1>
      <a:srgbClr val="FFFFFF"/>
    </a:lt1>
    <a:dk2>
      <a:srgbClr val="44546A"/>
    </a:dk2>
    <a:lt2>
      <a:srgbClr val="E7E6E6"/>
    </a:lt2>
    <a:accent1>
      <a:srgbClr val="ED334D"/>
    </a:accent1>
    <a:accent2>
      <a:srgbClr val="910048"/>
    </a:accent2>
    <a:accent3>
      <a:srgbClr val="0080C8"/>
    </a:accent3>
    <a:accent4>
      <a:srgbClr val="003B70"/>
    </a:accent4>
    <a:accent5>
      <a:srgbClr val="00A650"/>
    </a:accent5>
    <a:accent6>
      <a:srgbClr val="00534C"/>
    </a:accent6>
    <a:hlink>
      <a:srgbClr val="0563C1"/>
    </a:hlink>
    <a:folHlink>
      <a:srgbClr val="954F72"/>
    </a:folHlink>
  </a:clr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c943a56a-8f84-45ae-9027-15157ceae3c3" xsi:nil="true"/>
    <lcf76f155ced4ddcb4097134ff3c332f xmlns="ed921d15-4358-4cb2-84f4-eaaddeee3377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2ED063F6653F843845199C6018E217C" ma:contentTypeVersion="15" ma:contentTypeDescription="Create a new document." ma:contentTypeScope="" ma:versionID="581f5a23b06a00dee53f493cebcaacd8">
  <xsd:schema xmlns:xsd="http://www.w3.org/2001/XMLSchema" xmlns:xs="http://www.w3.org/2001/XMLSchema" xmlns:p="http://schemas.microsoft.com/office/2006/metadata/properties" xmlns:ns2="ed921d15-4358-4cb2-84f4-eaaddeee3377" xmlns:ns3="c943a56a-8f84-45ae-9027-15157ceae3c3" targetNamespace="http://schemas.microsoft.com/office/2006/metadata/properties" ma:root="true" ma:fieldsID="9ae611a408746065b5ad81158b73b656" ns2:_="" ns3:_="">
    <xsd:import namespace="ed921d15-4358-4cb2-84f4-eaaddeee3377"/>
    <xsd:import namespace="c943a56a-8f84-45ae-9027-15157ceae3c3"/>
    <xsd:element name="properties">
      <xsd:complexType>
        <xsd:sequence>
          <xsd:element name="documentManagement">
            <xsd:complexType>
              <xsd:all>
                <xsd:element ref="ns2:lcf76f155ced4ddcb4097134ff3c332f" minOccurs="0"/>
                <xsd:element ref="ns3:TaxCatchAll" minOccurs="0"/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ObjectDetectorVersion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3:SharedWithUsers" minOccurs="0"/>
                <xsd:element ref="ns3:SharedWithDetail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d921d15-4358-4cb2-84f4-eaaddeee3377" elementFormDefault="qualified">
    <xsd:import namespace="http://schemas.microsoft.com/office/2006/documentManagement/types"/>
    <xsd:import namespace="http://schemas.microsoft.com/office/infopath/2007/PartnerControls"/>
    <xsd:element name="lcf76f155ced4ddcb4097134ff3c332f" ma:index="9" nillable="true" ma:taxonomy="true" ma:internalName="lcf76f155ced4ddcb4097134ff3c332f" ma:taxonomyFieldName="MediaServiceImageTags" ma:displayName="Image Tags" ma:readOnly="false" ma:fieldId="{5cf76f15-5ced-4ddc-b409-7134ff3c332f}" ma:taxonomyMulti="true" ma:sspId="e7c74b80-f7f4-4b31-aec9-e84fc30e317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5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943a56a-8f84-45ae-9027-15157ceae3c3" elementFormDefault="qualified">
    <xsd:import namespace="http://schemas.microsoft.com/office/2006/documentManagement/types"/>
    <xsd:import namespace="http://schemas.microsoft.com/office/infopath/2007/PartnerControls"/>
    <xsd:element name="TaxCatchAll" ma:index="10" nillable="true" ma:displayName="Taxonomy Catch All Column" ma:hidden="true" ma:list="{f533d667-7a69-41e4-b2fd-ab53aa33a24d}" ma:internalName="TaxCatchAll" ma:showField="CatchAllData" ma:web="c943a56a-8f84-45ae-9027-15157ceae3c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D3434250-17E6-4374-976B-86B64603B13F}">
  <ds:schemaRefs>
    <ds:schemaRef ds:uri="http://schemas.microsoft.com/office/2006/metadata/properties"/>
    <ds:schemaRef ds:uri="http://schemas.microsoft.com/office/infopath/2007/PartnerControls"/>
    <ds:schemaRef ds:uri="9a189dc9-d6f3-4677-9259-4d48d639fba2"/>
    <ds:schemaRef ds:uri="197e3b90-4a96-4b50-acb7-4b4cf18f2f61"/>
  </ds:schemaRefs>
</ds:datastoreItem>
</file>

<file path=customXml/itemProps2.xml><?xml version="1.0" encoding="utf-8"?>
<ds:datastoreItem xmlns:ds="http://schemas.openxmlformats.org/officeDocument/2006/customXml" ds:itemID="{0206F5CF-3543-4E65-B967-04D98336888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11E423E-F4B9-4812-869A-AEB5A43C5350}"/>
</file>

<file path=docMetadata/LabelInfo.xml><?xml version="1.0" encoding="utf-8"?>
<clbl:labelList xmlns:clbl="http://schemas.microsoft.com/office/2020/mipLabelMetadata">
  <clbl:label id="{bd2ed611-fc52-4a05-b087-abe1fc8b2765}" enabled="1" method="Standard" siteId="{44e8a0ff-2a55-4d6e-92eb-3c2543445128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1337</TotalTime>
  <Words>1083</Words>
  <Application>Microsoft Office PowerPoint</Application>
  <PresentationFormat>Presentazione su schermo (16:9)</PresentationFormat>
  <Paragraphs>153</Paragraphs>
  <Slides>19</Slides>
  <Notes>12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19</vt:i4>
      </vt:variant>
    </vt:vector>
  </HeadingPairs>
  <TitlesOfParts>
    <vt:vector size="20" baseType="lpstr">
      <vt:lpstr>Cover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Kari Walters</dc:creator>
  <cp:lastModifiedBy>Claudia Lusetti</cp:lastModifiedBy>
  <cp:revision>398</cp:revision>
  <dcterms:created xsi:type="dcterms:W3CDTF">2020-09-22T10:43:16Z</dcterms:created>
  <dcterms:modified xsi:type="dcterms:W3CDTF">2025-07-28T10:10:14Z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0x010100F2ED063F6653F843845199C6018E217C</vt:lpwstr>
  </property>
  <property fmtid="{D5CDD505-2E9C-101B-9397-08002B2CF9AE}" pid="3" name="MediaServiceImageTags">
    <vt:lpwstr/>
  </property>
  <property fmtid="{D5CDD505-2E9C-101B-9397-08002B2CF9AE}" pid="4" name="MSIP_Label_7e9066f6-b09a-4a8d-bbcb-bf36ffe2a3a1_Enabled">
    <vt:lpwstr>True</vt:lpwstr>
  </property>
  <property fmtid="{D5CDD505-2E9C-101B-9397-08002B2CF9AE}" pid="5" name="MSIP_Label_7e9066f6-b09a-4a8d-bbcb-bf36ffe2a3a1_SiteId">
    <vt:lpwstr>e6325a84-dd0a-43f4-be46-f6d6f7608b74</vt:lpwstr>
  </property>
  <property fmtid="{D5CDD505-2E9C-101B-9397-08002B2CF9AE}" pid="6" name="MSIP_Label_7e9066f6-b09a-4a8d-bbcb-bf36ffe2a3a1_SetDate">
    <vt:lpwstr>2025-07-28T10:11:42Z</vt:lpwstr>
  </property>
  <property fmtid="{D5CDD505-2E9C-101B-9397-08002B2CF9AE}" pid="7" name="MSIP_Label_7e9066f6-b09a-4a8d-bbcb-bf36ffe2a3a1_Name">
    <vt:lpwstr>Public</vt:lpwstr>
  </property>
  <property fmtid="{D5CDD505-2E9C-101B-9397-08002B2CF9AE}" pid="8" name="MSIP_Label_7e9066f6-b09a-4a8d-bbcb-bf36ffe2a3a1_ActionId">
    <vt:lpwstr>631b30eb-1200-4821-90e7-913d8af4214b</vt:lpwstr>
  </property>
  <property fmtid="{D5CDD505-2E9C-101B-9397-08002B2CF9AE}" pid="9" name="MSIP_Label_7e9066f6-b09a-4a8d-bbcb-bf36ffe2a3a1_Removed">
    <vt:lpwstr>False</vt:lpwstr>
  </property>
  <property fmtid="{D5CDD505-2E9C-101B-9397-08002B2CF9AE}" pid="10" name="MSIP_Label_7e9066f6-b09a-4a8d-bbcb-bf36ffe2a3a1_Extended_MSFT_Method">
    <vt:lpwstr>Standard</vt:lpwstr>
  </property>
  <property fmtid="{D5CDD505-2E9C-101B-9397-08002B2CF9AE}" pid="11" name="Sensitivity">
    <vt:lpwstr>Public</vt:lpwstr>
  </property>
</Properties>
</file>